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64" r:id="rId2"/>
    <p:sldId id="311" r:id="rId3"/>
    <p:sldId id="257" r:id="rId4"/>
    <p:sldId id="312" r:id="rId5"/>
    <p:sldId id="278" r:id="rId6"/>
    <p:sldId id="280" r:id="rId7"/>
    <p:sldId id="279" r:id="rId8"/>
    <p:sldId id="281" r:id="rId9"/>
    <p:sldId id="276" r:id="rId10"/>
    <p:sldId id="282" r:id="rId11"/>
    <p:sldId id="283" r:id="rId12"/>
    <p:sldId id="284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8" r:id="rId24"/>
    <p:sldId id="296" r:id="rId25"/>
    <p:sldId id="297" r:id="rId26"/>
    <p:sldId id="299" r:id="rId27"/>
    <p:sldId id="285" r:id="rId28"/>
    <p:sldId id="300" r:id="rId29"/>
    <p:sldId id="301" r:id="rId30"/>
    <p:sldId id="310" r:id="rId31"/>
    <p:sldId id="307" r:id="rId32"/>
    <p:sldId id="308" r:id="rId33"/>
    <p:sldId id="309" r:id="rId34"/>
    <p:sldId id="302" r:id="rId35"/>
    <p:sldId id="303" r:id="rId36"/>
    <p:sldId id="304" r:id="rId37"/>
    <p:sldId id="305" r:id="rId38"/>
    <p:sldId id="30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icseprhWjy1ThJarK02HVA==" hashData="Tbfj38BNVvorXMDglrO5tz7r1CQDh+gmHgsom3n5sKuavN0ceK4MIxgBe5Nn+EmcvbM9ofXBlxrK4Kw+DMQUEg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FC22"/>
    <a:srgbClr val="B1DA97"/>
    <a:srgbClr val="F937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4" autoAdjust="0"/>
    <p:restoredTop sz="92282" autoAdjust="0"/>
  </p:normalViewPr>
  <p:slideViewPr>
    <p:cSldViewPr snapToGrid="0">
      <p:cViewPr varScale="1">
        <p:scale>
          <a:sx n="73" d="100"/>
          <a:sy n="73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79B2BC-2271-44C1-941C-73158E2D94EE}" type="doc">
      <dgm:prSet loTypeId="urn:microsoft.com/office/officeart/2005/8/layout/hierarchy2" loCatId="hierarchy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910D508-783D-4493-9BB1-28FA313B17CE}" type="asst">
      <dgm:prSet phldrT="[Text]"/>
      <dgm:spPr/>
      <dgm:t>
        <a:bodyPr/>
        <a:lstStyle/>
        <a:p>
          <a:r>
            <a:rPr lang="en-US" dirty="0" smtClean="0"/>
            <a:t>Projections</a:t>
          </a:r>
          <a:endParaRPr lang="en-US" dirty="0"/>
        </a:p>
      </dgm:t>
    </dgm:pt>
    <dgm:pt modelId="{01721EDC-9207-4A49-B2A1-9626E15EFB87}" type="parTrans" cxnId="{EB0BAF44-49D3-402F-9137-0B5EFBD06355}">
      <dgm:prSet/>
      <dgm:spPr/>
      <dgm:t>
        <a:bodyPr/>
        <a:lstStyle/>
        <a:p>
          <a:endParaRPr lang="en-US"/>
        </a:p>
      </dgm:t>
    </dgm:pt>
    <dgm:pt modelId="{5927D5B4-1ECF-4E8C-B651-3401F1A18429}" type="sibTrans" cxnId="{EB0BAF44-49D3-402F-9137-0B5EFBD06355}">
      <dgm:prSet/>
      <dgm:spPr/>
      <dgm:t>
        <a:bodyPr/>
        <a:lstStyle/>
        <a:p>
          <a:endParaRPr lang="en-US"/>
        </a:p>
      </dgm:t>
    </dgm:pt>
    <dgm:pt modelId="{11542BA8-10B2-4412-A9A2-D26CE9B14587}">
      <dgm:prSet phldrT="[Text]"/>
      <dgm:spPr/>
      <dgm:t>
        <a:bodyPr/>
        <a:lstStyle/>
        <a:p>
          <a:r>
            <a:rPr lang="en-US" dirty="0" smtClean="0"/>
            <a:t>Parallel Projection</a:t>
          </a:r>
          <a:endParaRPr lang="en-US" dirty="0"/>
        </a:p>
      </dgm:t>
    </dgm:pt>
    <dgm:pt modelId="{6155D9E3-1E14-4762-A119-DAC446AC1174}" type="parTrans" cxnId="{2269C199-A797-4681-9CAE-09AA982BDCD2}">
      <dgm:prSet/>
      <dgm:spPr/>
      <dgm:t>
        <a:bodyPr/>
        <a:lstStyle/>
        <a:p>
          <a:endParaRPr lang="en-US"/>
        </a:p>
      </dgm:t>
    </dgm:pt>
    <dgm:pt modelId="{C9894575-0A12-456C-A065-41BC79678FEB}" type="sibTrans" cxnId="{2269C199-A797-4681-9CAE-09AA982BDCD2}">
      <dgm:prSet/>
      <dgm:spPr/>
      <dgm:t>
        <a:bodyPr/>
        <a:lstStyle/>
        <a:p>
          <a:endParaRPr lang="en-US"/>
        </a:p>
      </dgm:t>
    </dgm:pt>
    <dgm:pt modelId="{D044D61D-3369-4A0C-A3D2-505EBDC19CE1}">
      <dgm:prSet phldrT="[Text]"/>
      <dgm:spPr/>
      <dgm:t>
        <a:bodyPr/>
        <a:lstStyle/>
        <a:p>
          <a:r>
            <a:rPr lang="en-US" dirty="0" smtClean="0"/>
            <a:t>Central/ Perspective Projection</a:t>
          </a:r>
          <a:endParaRPr lang="en-US" dirty="0"/>
        </a:p>
      </dgm:t>
    </dgm:pt>
    <dgm:pt modelId="{B5C0A36A-AAAB-4397-8183-EEB7AE28B2D2}" type="parTrans" cxnId="{826F6C7E-B4D2-4103-BB3F-67FFB74ABD12}">
      <dgm:prSet/>
      <dgm:spPr/>
      <dgm:t>
        <a:bodyPr/>
        <a:lstStyle/>
        <a:p>
          <a:endParaRPr lang="en-US"/>
        </a:p>
      </dgm:t>
    </dgm:pt>
    <dgm:pt modelId="{E940AA8E-F4D5-4E23-9B29-3AAC629F9564}" type="sibTrans" cxnId="{826F6C7E-B4D2-4103-BB3F-67FFB74ABD12}">
      <dgm:prSet/>
      <dgm:spPr/>
      <dgm:t>
        <a:bodyPr/>
        <a:lstStyle/>
        <a:p>
          <a:endParaRPr lang="en-US"/>
        </a:p>
      </dgm:t>
    </dgm:pt>
    <dgm:pt modelId="{9DD9DB4E-05A6-49F5-AEF8-BE3E0E84E7E3}">
      <dgm:prSet/>
      <dgm:spPr/>
      <dgm:t>
        <a:bodyPr/>
        <a:lstStyle/>
        <a:p>
          <a:r>
            <a:rPr lang="en-US" dirty="0" smtClean="0"/>
            <a:t>Orthographic Projection</a:t>
          </a:r>
          <a:endParaRPr lang="en-US" dirty="0"/>
        </a:p>
      </dgm:t>
    </dgm:pt>
    <dgm:pt modelId="{1ABCA4EC-DD6D-4F45-B3E5-FBBB003C32D1}" type="parTrans" cxnId="{8F0FC7CE-9340-4A64-AF7B-A67A4A814F1D}">
      <dgm:prSet/>
      <dgm:spPr/>
      <dgm:t>
        <a:bodyPr/>
        <a:lstStyle/>
        <a:p>
          <a:endParaRPr lang="en-US"/>
        </a:p>
      </dgm:t>
    </dgm:pt>
    <dgm:pt modelId="{BB002856-35EA-4C8A-8768-01EEAF562D51}" type="sibTrans" cxnId="{8F0FC7CE-9340-4A64-AF7B-A67A4A814F1D}">
      <dgm:prSet/>
      <dgm:spPr/>
      <dgm:t>
        <a:bodyPr/>
        <a:lstStyle/>
        <a:p>
          <a:endParaRPr lang="en-US"/>
        </a:p>
      </dgm:t>
    </dgm:pt>
    <dgm:pt modelId="{F73EA8F9-876D-4BF0-BBA2-9AE98CC1FACB}">
      <dgm:prSet/>
      <dgm:spPr/>
      <dgm:t>
        <a:bodyPr/>
        <a:lstStyle/>
        <a:p>
          <a:r>
            <a:rPr lang="en-US" dirty="0" smtClean="0"/>
            <a:t>Oblique Projection</a:t>
          </a:r>
          <a:endParaRPr lang="en-US" dirty="0"/>
        </a:p>
      </dgm:t>
    </dgm:pt>
    <dgm:pt modelId="{7B05C62B-EC8C-4BB9-8A85-9745C2FD0C4E}" type="parTrans" cxnId="{CE43AAA5-5FB4-45F8-95D9-860744E87426}">
      <dgm:prSet/>
      <dgm:spPr/>
      <dgm:t>
        <a:bodyPr/>
        <a:lstStyle/>
        <a:p>
          <a:endParaRPr lang="en-US"/>
        </a:p>
      </dgm:t>
    </dgm:pt>
    <dgm:pt modelId="{85C0484C-7DC4-453D-A9D3-78C7FE1C7942}" type="sibTrans" cxnId="{CE43AAA5-5FB4-45F8-95D9-860744E87426}">
      <dgm:prSet/>
      <dgm:spPr/>
      <dgm:t>
        <a:bodyPr/>
        <a:lstStyle/>
        <a:p>
          <a:endParaRPr lang="en-US"/>
        </a:p>
      </dgm:t>
    </dgm:pt>
    <dgm:pt modelId="{9FC400C7-E306-4C01-BE6B-F75E2F69B0A7}">
      <dgm:prSet/>
      <dgm:spPr/>
      <dgm:t>
        <a:bodyPr/>
        <a:lstStyle/>
        <a:p>
          <a:r>
            <a:rPr lang="en-US" dirty="0" smtClean="0"/>
            <a:t>Linear Perspective</a:t>
          </a:r>
          <a:endParaRPr lang="en-US" dirty="0"/>
        </a:p>
      </dgm:t>
    </dgm:pt>
    <dgm:pt modelId="{AA508DBA-97B6-4E9F-A2FB-138878594E61}" type="parTrans" cxnId="{5D8B69EA-F42E-40EC-81F4-FC232445B6A0}">
      <dgm:prSet/>
      <dgm:spPr/>
      <dgm:t>
        <a:bodyPr/>
        <a:lstStyle/>
        <a:p>
          <a:endParaRPr lang="en-US"/>
        </a:p>
      </dgm:t>
    </dgm:pt>
    <dgm:pt modelId="{030946B5-881B-4DCC-A6C0-567522538FE5}" type="sibTrans" cxnId="{5D8B69EA-F42E-40EC-81F4-FC232445B6A0}">
      <dgm:prSet/>
      <dgm:spPr/>
      <dgm:t>
        <a:bodyPr/>
        <a:lstStyle/>
        <a:p>
          <a:endParaRPr lang="en-US"/>
        </a:p>
      </dgm:t>
    </dgm:pt>
    <dgm:pt modelId="{6234B894-9F48-476F-A856-F847069E666F}">
      <dgm:prSet/>
      <dgm:spPr/>
      <dgm:t>
        <a:bodyPr/>
        <a:lstStyle/>
        <a:p>
          <a:r>
            <a:rPr lang="en-US" dirty="0" smtClean="0"/>
            <a:t>Aerial Perspective</a:t>
          </a:r>
          <a:endParaRPr lang="en-US" dirty="0"/>
        </a:p>
      </dgm:t>
    </dgm:pt>
    <dgm:pt modelId="{191B5949-2074-490B-A15E-E06560E45504}" type="parTrans" cxnId="{46EC974F-D635-4F58-ABEF-43B06E8AD1D1}">
      <dgm:prSet/>
      <dgm:spPr/>
      <dgm:t>
        <a:bodyPr/>
        <a:lstStyle/>
        <a:p>
          <a:endParaRPr lang="en-US"/>
        </a:p>
      </dgm:t>
    </dgm:pt>
    <dgm:pt modelId="{402FC70D-4282-4694-BBAC-467F3FAB6399}" type="sibTrans" cxnId="{46EC974F-D635-4F58-ABEF-43B06E8AD1D1}">
      <dgm:prSet/>
      <dgm:spPr/>
      <dgm:t>
        <a:bodyPr/>
        <a:lstStyle/>
        <a:p>
          <a:endParaRPr lang="en-US"/>
        </a:p>
      </dgm:t>
    </dgm:pt>
    <dgm:pt modelId="{008F0E79-A758-4C7D-B09F-CE9057DA07BE}">
      <dgm:prSet/>
      <dgm:spPr/>
      <dgm:t>
        <a:bodyPr/>
        <a:lstStyle/>
        <a:p>
          <a:r>
            <a:rPr lang="en-US" dirty="0" smtClean="0"/>
            <a:t>Cavalier Projection</a:t>
          </a:r>
          <a:endParaRPr lang="en-US" dirty="0"/>
        </a:p>
      </dgm:t>
    </dgm:pt>
    <dgm:pt modelId="{C5F485EB-F164-4A31-9270-C2FFA55987E7}" type="parTrans" cxnId="{AF4F81E8-2903-469E-9E92-14E0B35E46DF}">
      <dgm:prSet/>
      <dgm:spPr/>
      <dgm:t>
        <a:bodyPr/>
        <a:lstStyle/>
        <a:p>
          <a:endParaRPr lang="en-US"/>
        </a:p>
      </dgm:t>
    </dgm:pt>
    <dgm:pt modelId="{D67BC297-79D0-4BAC-9BB1-E98B91E66C75}" type="sibTrans" cxnId="{AF4F81E8-2903-469E-9E92-14E0B35E46DF}">
      <dgm:prSet/>
      <dgm:spPr/>
      <dgm:t>
        <a:bodyPr/>
        <a:lstStyle/>
        <a:p>
          <a:endParaRPr lang="en-US"/>
        </a:p>
      </dgm:t>
    </dgm:pt>
    <dgm:pt modelId="{92C1D3A7-39DD-4D43-88CB-3743F3F1715B}">
      <dgm:prSet/>
      <dgm:spPr/>
      <dgm:t>
        <a:bodyPr/>
        <a:lstStyle/>
        <a:p>
          <a:r>
            <a:rPr lang="en-US" dirty="0" smtClean="0"/>
            <a:t>Cabinet Projection</a:t>
          </a:r>
          <a:endParaRPr lang="en-US" dirty="0"/>
        </a:p>
      </dgm:t>
    </dgm:pt>
    <dgm:pt modelId="{3DB52F4C-D4CB-42DB-A76E-DB88EFB85801}" type="parTrans" cxnId="{89D4F3F4-9EE4-4232-90D7-4C22582099C3}">
      <dgm:prSet/>
      <dgm:spPr/>
      <dgm:t>
        <a:bodyPr/>
        <a:lstStyle/>
        <a:p>
          <a:endParaRPr lang="en-US"/>
        </a:p>
      </dgm:t>
    </dgm:pt>
    <dgm:pt modelId="{C33CB186-6C28-49E2-B132-EB772D43A457}" type="sibTrans" cxnId="{89D4F3F4-9EE4-4232-90D7-4C22582099C3}">
      <dgm:prSet/>
      <dgm:spPr/>
      <dgm:t>
        <a:bodyPr/>
        <a:lstStyle/>
        <a:p>
          <a:endParaRPr lang="en-US"/>
        </a:p>
      </dgm:t>
    </dgm:pt>
    <dgm:pt modelId="{C9C88ED8-7643-4D2D-B7E6-CD0FC0A7C890}">
      <dgm:prSet/>
      <dgm:spPr/>
      <dgm:t>
        <a:bodyPr/>
        <a:lstStyle/>
        <a:p>
          <a:r>
            <a:rPr lang="en-US" dirty="0" err="1" smtClean="0"/>
            <a:t>Clinographic</a:t>
          </a:r>
          <a:r>
            <a:rPr lang="en-US" dirty="0" smtClean="0"/>
            <a:t> Projection</a:t>
          </a:r>
          <a:endParaRPr lang="en-US" dirty="0"/>
        </a:p>
      </dgm:t>
    </dgm:pt>
    <dgm:pt modelId="{548DDE77-0404-4AA6-8671-CF9C5F854F2A}" type="parTrans" cxnId="{4D19E083-CBDB-428F-B862-CB218635B9B2}">
      <dgm:prSet/>
      <dgm:spPr/>
      <dgm:t>
        <a:bodyPr/>
        <a:lstStyle/>
        <a:p>
          <a:endParaRPr lang="en-US"/>
        </a:p>
      </dgm:t>
    </dgm:pt>
    <dgm:pt modelId="{92E19C1D-E31E-413B-B273-837D6B4932B1}" type="sibTrans" cxnId="{4D19E083-CBDB-428F-B862-CB218635B9B2}">
      <dgm:prSet/>
      <dgm:spPr/>
      <dgm:t>
        <a:bodyPr/>
        <a:lstStyle/>
        <a:p>
          <a:endParaRPr lang="en-US"/>
        </a:p>
      </dgm:t>
    </dgm:pt>
    <dgm:pt modelId="{AD448A76-ACA0-4921-8E61-172ECDEE2811}">
      <dgm:prSet/>
      <dgm:spPr/>
      <dgm:t>
        <a:bodyPr/>
        <a:lstStyle/>
        <a:p>
          <a:r>
            <a:rPr lang="en-US" dirty="0" smtClean="0"/>
            <a:t>Axonometric Projection</a:t>
          </a:r>
          <a:endParaRPr lang="en-US" dirty="0"/>
        </a:p>
      </dgm:t>
    </dgm:pt>
    <dgm:pt modelId="{CD27B041-313A-4E8C-AA41-85239EBF80B8}" type="parTrans" cxnId="{22420814-102B-484D-857F-D090E7128D81}">
      <dgm:prSet/>
      <dgm:spPr/>
      <dgm:t>
        <a:bodyPr/>
        <a:lstStyle/>
        <a:p>
          <a:endParaRPr lang="en-US"/>
        </a:p>
      </dgm:t>
    </dgm:pt>
    <dgm:pt modelId="{D6A11499-1BCB-4005-A607-0DDA698D2773}" type="sibTrans" cxnId="{22420814-102B-484D-857F-D090E7128D81}">
      <dgm:prSet/>
      <dgm:spPr/>
      <dgm:t>
        <a:bodyPr/>
        <a:lstStyle/>
        <a:p>
          <a:endParaRPr lang="en-US"/>
        </a:p>
      </dgm:t>
    </dgm:pt>
    <dgm:pt modelId="{82FC0728-4F52-46C3-8DF1-93CA27B20416}">
      <dgm:prSet/>
      <dgm:spPr/>
      <dgm:t>
        <a:bodyPr/>
        <a:lstStyle/>
        <a:p>
          <a:r>
            <a:rPr lang="en-US" dirty="0" smtClean="0"/>
            <a:t>Multi-view Projection</a:t>
          </a:r>
          <a:endParaRPr lang="en-US" dirty="0"/>
        </a:p>
      </dgm:t>
    </dgm:pt>
    <dgm:pt modelId="{7EC0C7B5-59D0-4DD0-9FB5-5198A4B6C09F}" type="parTrans" cxnId="{4247E852-C39B-4B0D-BF5F-703E44AA8FD5}">
      <dgm:prSet/>
      <dgm:spPr/>
      <dgm:t>
        <a:bodyPr/>
        <a:lstStyle/>
        <a:p>
          <a:endParaRPr lang="en-US"/>
        </a:p>
      </dgm:t>
    </dgm:pt>
    <dgm:pt modelId="{878A288D-0073-4718-9E3B-B3D277CB3EEF}" type="sibTrans" cxnId="{4247E852-C39B-4B0D-BF5F-703E44AA8FD5}">
      <dgm:prSet/>
      <dgm:spPr/>
      <dgm:t>
        <a:bodyPr/>
        <a:lstStyle/>
        <a:p>
          <a:endParaRPr lang="en-US"/>
        </a:p>
      </dgm:t>
    </dgm:pt>
    <dgm:pt modelId="{D506E8DB-0BA2-47B0-8AB9-5C49E84AD740}">
      <dgm:prSet/>
      <dgm:spPr/>
      <dgm:t>
        <a:bodyPr/>
        <a:lstStyle/>
        <a:p>
          <a:r>
            <a:rPr lang="en-US" dirty="0" smtClean="0"/>
            <a:t>Trimetric Projection</a:t>
          </a:r>
        </a:p>
      </dgm:t>
    </dgm:pt>
    <dgm:pt modelId="{F53E6D24-600B-4CAA-A6B6-329155E9D41E}" type="parTrans" cxnId="{6A15C8DC-E4A0-40F4-862D-07BDA2DD9EF9}">
      <dgm:prSet/>
      <dgm:spPr/>
      <dgm:t>
        <a:bodyPr/>
        <a:lstStyle/>
        <a:p>
          <a:endParaRPr lang="en-US"/>
        </a:p>
      </dgm:t>
    </dgm:pt>
    <dgm:pt modelId="{0C431830-4847-4E7B-8C2D-E80E28334C5D}" type="sibTrans" cxnId="{6A15C8DC-E4A0-40F4-862D-07BDA2DD9EF9}">
      <dgm:prSet/>
      <dgm:spPr/>
      <dgm:t>
        <a:bodyPr/>
        <a:lstStyle/>
        <a:p>
          <a:endParaRPr lang="en-US"/>
        </a:p>
      </dgm:t>
    </dgm:pt>
    <dgm:pt modelId="{F44808F2-5C38-44CB-89C8-6A12D729DD52}">
      <dgm:prSet/>
      <dgm:spPr/>
      <dgm:t>
        <a:bodyPr/>
        <a:lstStyle/>
        <a:p>
          <a:r>
            <a:rPr lang="en-US" dirty="0" err="1" smtClean="0"/>
            <a:t>Dimetric</a:t>
          </a:r>
          <a:r>
            <a:rPr lang="en-US" dirty="0" smtClean="0"/>
            <a:t> Projection</a:t>
          </a:r>
          <a:endParaRPr lang="en-US" dirty="0"/>
        </a:p>
      </dgm:t>
    </dgm:pt>
    <dgm:pt modelId="{42F181BB-CDD8-479B-99EF-BA580A580800}" type="parTrans" cxnId="{310F1EDC-FD6F-4867-B194-3ACE547EACBE}">
      <dgm:prSet/>
      <dgm:spPr/>
      <dgm:t>
        <a:bodyPr/>
        <a:lstStyle/>
        <a:p>
          <a:endParaRPr lang="en-US"/>
        </a:p>
      </dgm:t>
    </dgm:pt>
    <dgm:pt modelId="{25B69CB4-5097-4B2B-B5D3-160B053C83AC}" type="sibTrans" cxnId="{310F1EDC-FD6F-4867-B194-3ACE547EACBE}">
      <dgm:prSet/>
      <dgm:spPr/>
      <dgm:t>
        <a:bodyPr/>
        <a:lstStyle/>
        <a:p>
          <a:endParaRPr lang="en-US"/>
        </a:p>
      </dgm:t>
    </dgm:pt>
    <dgm:pt modelId="{D5228988-8F59-4443-B7D9-B141CC666908}">
      <dgm:prSet/>
      <dgm:spPr/>
      <dgm:t>
        <a:bodyPr/>
        <a:lstStyle/>
        <a:p>
          <a:r>
            <a:rPr lang="en-US" dirty="0" smtClean="0"/>
            <a:t>Isometric Projection</a:t>
          </a:r>
          <a:endParaRPr lang="en-US" dirty="0"/>
        </a:p>
      </dgm:t>
    </dgm:pt>
    <dgm:pt modelId="{2803A5DE-B779-4693-A0EE-4E7DDC71CC87}" type="parTrans" cxnId="{15B557AE-8344-4E86-A5CB-420B050065A6}">
      <dgm:prSet/>
      <dgm:spPr/>
      <dgm:t>
        <a:bodyPr/>
        <a:lstStyle/>
        <a:p>
          <a:endParaRPr lang="en-US"/>
        </a:p>
      </dgm:t>
    </dgm:pt>
    <dgm:pt modelId="{E8D59FB3-686D-4C87-A261-2DB1F8B4F2A1}" type="sibTrans" cxnId="{15B557AE-8344-4E86-A5CB-420B050065A6}">
      <dgm:prSet/>
      <dgm:spPr/>
      <dgm:t>
        <a:bodyPr/>
        <a:lstStyle/>
        <a:p>
          <a:endParaRPr lang="en-US"/>
        </a:p>
      </dgm:t>
    </dgm:pt>
    <dgm:pt modelId="{7505A137-A344-4A40-9DC9-51E15CDB1A9C}">
      <dgm:prSet/>
      <dgm:spPr/>
      <dgm:t>
        <a:bodyPr/>
        <a:lstStyle/>
        <a:p>
          <a:r>
            <a:rPr lang="en-US" dirty="0" smtClean="0"/>
            <a:t>Parallel (one point) Perspective</a:t>
          </a:r>
          <a:endParaRPr lang="en-US" dirty="0"/>
        </a:p>
      </dgm:t>
    </dgm:pt>
    <dgm:pt modelId="{B8835501-DEB1-4247-9197-39A3E25F2DFD}" type="parTrans" cxnId="{7E3DD7E5-6BC8-430A-AAB2-248545CAE209}">
      <dgm:prSet/>
      <dgm:spPr/>
      <dgm:t>
        <a:bodyPr/>
        <a:lstStyle/>
        <a:p>
          <a:endParaRPr lang="en-US"/>
        </a:p>
      </dgm:t>
    </dgm:pt>
    <dgm:pt modelId="{B2D6284A-D8E2-4B07-98FB-020F1D2C4BF9}" type="sibTrans" cxnId="{7E3DD7E5-6BC8-430A-AAB2-248545CAE209}">
      <dgm:prSet/>
      <dgm:spPr/>
      <dgm:t>
        <a:bodyPr/>
        <a:lstStyle/>
        <a:p>
          <a:endParaRPr lang="en-US"/>
        </a:p>
      </dgm:t>
    </dgm:pt>
    <dgm:pt modelId="{9B8D5AD4-8BBD-4600-9B96-010C8DE6FEEB}">
      <dgm:prSet/>
      <dgm:spPr/>
      <dgm:t>
        <a:bodyPr/>
        <a:lstStyle/>
        <a:p>
          <a:r>
            <a:rPr lang="en-US" dirty="0" smtClean="0"/>
            <a:t>Angular (two point) Perspective</a:t>
          </a:r>
          <a:endParaRPr lang="en-US" dirty="0"/>
        </a:p>
      </dgm:t>
    </dgm:pt>
    <dgm:pt modelId="{2E1A74EF-3DC4-4A86-AC16-AB9FA69319E8}" type="parTrans" cxnId="{AE67A16F-5D33-40A7-93A7-82E6725FC0C4}">
      <dgm:prSet/>
      <dgm:spPr/>
      <dgm:t>
        <a:bodyPr/>
        <a:lstStyle/>
        <a:p>
          <a:endParaRPr lang="en-US"/>
        </a:p>
      </dgm:t>
    </dgm:pt>
    <dgm:pt modelId="{CBC11680-8379-4A1E-AC94-3387954C6B78}" type="sibTrans" cxnId="{AE67A16F-5D33-40A7-93A7-82E6725FC0C4}">
      <dgm:prSet/>
      <dgm:spPr/>
      <dgm:t>
        <a:bodyPr/>
        <a:lstStyle/>
        <a:p>
          <a:endParaRPr lang="en-US"/>
        </a:p>
      </dgm:t>
    </dgm:pt>
    <dgm:pt modelId="{7616D147-E4AE-4E38-B6B8-45EFD4674C45}">
      <dgm:prSet/>
      <dgm:spPr/>
      <dgm:t>
        <a:bodyPr/>
        <a:lstStyle/>
        <a:p>
          <a:r>
            <a:rPr lang="en-US" dirty="0" smtClean="0"/>
            <a:t>Oblique (three point) Perspective</a:t>
          </a:r>
          <a:endParaRPr lang="en-US" dirty="0"/>
        </a:p>
      </dgm:t>
    </dgm:pt>
    <dgm:pt modelId="{3E2FFE18-4F39-4CB4-9D8A-F6FB12FA9A0C}" type="parTrans" cxnId="{8326E248-ADA9-4AB1-9E19-3C563135A221}">
      <dgm:prSet/>
      <dgm:spPr/>
      <dgm:t>
        <a:bodyPr/>
        <a:lstStyle/>
        <a:p>
          <a:endParaRPr lang="en-US"/>
        </a:p>
      </dgm:t>
    </dgm:pt>
    <dgm:pt modelId="{FFD324EC-F1D4-4404-A002-37F7E957B8F1}" type="sibTrans" cxnId="{8326E248-ADA9-4AB1-9E19-3C563135A221}">
      <dgm:prSet/>
      <dgm:spPr/>
      <dgm:t>
        <a:bodyPr/>
        <a:lstStyle/>
        <a:p>
          <a:endParaRPr lang="en-US"/>
        </a:p>
      </dgm:t>
    </dgm:pt>
    <dgm:pt modelId="{E8B3A3CC-E209-4018-BC74-0D2BAE6F382E}" type="pres">
      <dgm:prSet presAssocID="{0679B2BC-2271-44C1-941C-73158E2D94E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D4F656-AF61-46DE-8BA2-FD4F43E56C66}" type="pres">
      <dgm:prSet presAssocID="{0910D508-783D-4493-9BB1-28FA313B17CE}" presName="root1" presStyleCnt="0"/>
      <dgm:spPr/>
    </dgm:pt>
    <dgm:pt modelId="{02A977EF-0524-42E4-831E-1478B50ACCEC}" type="pres">
      <dgm:prSet presAssocID="{0910D508-783D-4493-9BB1-28FA313B17CE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19646-8A51-4043-B3A9-92698D4B8066}" type="pres">
      <dgm:prSet presAssocID="{0910D508-783D-4493-9BB1-28FA313B17CE}" presName="level2hierChild" presStyleCnt="0"/>
      <dgm:spPr/>
    </dgm:pt>
    <dgm:pt modelId="{BF3BA692-683C-4485-A8C7-8D66594CEDEC}" type="pres">
      <dgm:prSet presAssocID="{6155D9E3-1E14-4762-A119-DAC446AC1174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36A4CA2A-F79C-41A3-BEFE-3CC32034867E}" type="pres">
      <dgm:prSet presAssocID="{6155D9E3-1E14-4762-A119-DAC446AC1174}" presName="connTx" presStyleLbl="parChTrans1D2" presStyleIdx="0" presStyleCnt="2"/>
      <dgm:spPr/>
      <dgm:t>
        <a:bodyPr/>
        <a:lstStyle/>
        <a:p>
          <a:endParaRPr lang="en-US"/>
        </a:p>
      </dgm:t>
    </dgm:pt>
    <dgm:pt modelId="{52A586C3-B2FF-4BA6-9F4B-00129A8E59DA}" type="pres">
      <dgm:prSet presAssocID="{11542BA8-10B2-4412-A9A2-D26CE9B14587}" presName="root2" presStyleCnt="0"/>
      <dgm:spPr/>
    </dgm:pt>
    <dgm:pt modelId="{530FBE00-BCBA-4D9D-BF21-4FB1DF12E881}" type="pres">
      <dgm:prSet presAssocID="{11542BA8-10B2-4412-A9A2-D26CE9B14587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A811C3-337D-4F6A-A383-01551A11F1A7}" type="pres">
      <dgm:prSet presAssocID="{11542BA8-10B2-4412-A9A2-D26CE9B14587}" presName="level3hierChild" presStyleCnt="0"/>
      <dgm:spPr/>
    </dgm:pt>
    <dgm:pt modelId="{626169AC-DA99-4454-84A2-497F44BF754A}" type="pres">
      <dgm:prSet presAssocID="{1ABCA4EC-DD6D-4F45-B3E5-FBBB003C32D1}" presName="conn2-1" presStyleLbl="parChTrans1D3" presStyleIdx="0" presStyleCnt="4"/>
      <dgm:spPr/>
      <dgm:t>
        <a:bodyPr/>
        <a:lstStyle/>
        <a:p>
          <a:endParaRPr lang="en-US"/>
        </a:p>
      </dgm:t>
    </dgm:pt>
    <dgm:pt modelId="{95D2927F-06F1-4E2C-9598-B6355502448A}" type="pres">
      <dgm:prSet presAssocID="{1ABCA4EC-DD6D-4F45-B3E5-FBBB003C32D1}" presName="connTx" presStyleLbl="parChTrans1D3" presStyleIdx="0" presStyleCnt="4"/>
      <dgm:spPr/>
      <dgm:t>
        <a:bodyPr/>
        <a:lstStyle/>
        <a:p>
          <a:endParaRPr lang="en-US"/>
        </a:p>
      </dgm:t>
    </dgm:pt>
    <dgm:pt modelId="{BF6C20CD-95A6-47B7-B1EE-5E1A47BA8A02}" type="pres">
      <dgm:prSet presAssocID="{9DD9DB4E-05A6-49F5-AEF8-BE3E0E84E7E3}" presName="root2" presStyleCnt="0"/>
      <dgm:spPr/>
    </dgm:pt>
    <dgm:pt modelId="{49F52CEA-5ECA-4ED4-8EB7-3D6A2EAB61E1}" type="pres">
      <dgm:prSet presAssocID="{9DD9DB4E-05A6-49F5-AEF8-BE3E0E84E7E3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2DDB3A-7339-4056-BB11-9CEF97142C39}" type="pres">
      <dgm:prSet presAssocID="{9DD9DB4E-05A6-49F5-AEF8-BE3E0E84E7E3}" presName="level3hierChild" presStyleCnt="0"/>
      <dgm:spPr/>
    </dgm:pt>
    <dgm:pt modelId="{09A36083-E2B8-472E-AF5A-CA9C734E2567}" type="pres">
      <dgm:prSet presAssocID="{7EC0C7B5-59D0-4DD0-9FB5-5198A4B6C09F}" presName="conn2-1" presStyleLbl="parChTrans1D4" presStyleIdx="0" presStyleCnt="11"/>
      <dgm:spPr/>
      <dgm:t>
        <a:bodyPr/>
        <a:lstStyle/>
        <a:p>
          <a:endParaRPr lang="en-US"/>
        </a:p>
      </dgm:t>
    </dgm:pt>
    <dgm:pt modelId="{7116DB50-DACA-4AC3-8ADB-504669642EB3}" type="pres">
      <dgm:prSet presAssocID="{7EC0C7B5-59D0-4DD0-9FB5-5198A4B6C09F}" presName="connTx" presStyleLbl="parChTrans1D4" presStyleIdx="0" presStyleCnt="11"/>
      <dgm:spPr/>
      <dgm:t>
        <a:bodyPr/>
        <a:lstStyle/>
        <a:p>
          <a:endParaRPr lang="en-US"/>
        </a:p>
      </dgm:t>
    </dgm:pt>
    <dgm:pt modelId="{3CE911FB-8B17-453C-A574-25256CFF6297}" type="pres">
      <dgm:prSet presAssocID="{82FC0728-4F52-46C3-8DF1-93CA27B20416}" presName="root2" presStyleCnt="0"/>
      <dgm:spPr/>
    </dgm:pt>
    <dgm:pt modelId="{A37389A2-B947-43EC-83A5-B16A73522D44}" type="pres">
      <dgm:prSet presAssocID="{82FC0728-4F52-46C3-8DF1-93CA27B20416}" presName="LevelTwoTextNode" presStyleLbl="node4" presStyleIdx="0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126BFA-A7A5-4901-B0A9-AAA63593C53F}" type="pres">
      <dgm:prSet presAssocID="{82FC0728-4F52-46C3-8DF1-93CA27B20416}" presName="level3hierChild" presStyleCnt="0"/>
      <dgm:spPr/>
    </dgm:pt>
    <dgm:pt modelId="{91A0F77B-6527-4021-9C21-F6ED252E0BA4}" type="pres">
      <dgm:prSet presAssocID="{CD27B041-313A-4E8C-AA41-85239EBF80B8}" presName="conn2-1" presStyleLbl="parChTrans1D4" presStyleIdx="1" presStyleCnt="11"/>
      <dgm:spPr/>
      <dgm:t>
        <a:bodyPr/>
        <a:lstStyle/>
        <a:p>
          <a:endParaRPr lang="en-US"/>
        </a:p>
      </dgm:t>
    </dgm:pt>
    <dgm:pt modelId="{F32EEDBD-0E8B-4793-A592-B399557B409B}" type="pres">
      <dgm:prSet presAssocID="{CD27B041-313A-4E8C-AA41-85239EBF80B8}" presName="connTx" presStyleLbl="parChTrans1D4" presStyleIdx="1" presStyleCnt="11"/>
      <dgm:spPr/>
      <dgm:t>
        <a:bodyPr/>
        <a:lstStyle/>
        <a:p>
          <a:endParaRPr lang="en-US"/>
        </a:p>
      </dgm:t>
    </dgm:pt>
    <dgm:pt modelId="{03F40F57-42A0-4CD3-AFFC-2BE30EABF8E9}" type="pres">
      <dgm:prSet presAssocID="{AD448A76-ACA0-4921-8E61-172ECDEE2811}" presName="root2" presStyleCnt="0"/>
      <dgm:spPr/>
    </dgm:pt>
    <dgm:pt modelId="{1E9FB5A2-8902-4673-B094-FB7CDC531932}" type="pres">
      <dgm:prSet presAssocID="{AD448A76-ACA0-4921-8E61-172ECDEE2811}" presName="LevelTwoTextNode" presStyleLbl="node4" presStyleIdx="1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C94BAF-592C-43E3-9AD0-6C4B00F88C5D}" type="pres">
      <dgm:prSet presAssocID="{AD448A76-ACA0-4921-8E61-172ECDEE2811}" presName="level3hierChild" presStyleCnt="0"/>
      <dgm:spPr/>
    </dgm:pt>
    <dgm:pt modelId="{C0EE35F0-49F7-48E6-BB22-227BDD28408D}" type="pres">
      <dgm:prSet presAssocID="{F53E6D24-600B-4CAA-A6B6-329155E9D41E}" presName="conn2-1" presStyleLbl="parChTrans1D4" presStyleIdx="2" presStyleCnt="11"/>
      <dgm:spPr/>
      <dgm:t>
        <a:bodyPr/>
        <a:lstStyle/>
        <a:p>
          <a:endParaRPr lang="en-US"/>
        </a:p>
      </dgm:t>
    </dgm:pt>
    <dgm:pt modelId="{8DAA3D02-DB31-4273-91E5-9D7246C56B95}" type="pres">
      <dgm:prSet presAssocID="{F53E6D24-600B-4CAA-A6B6-329155E9D41E}" presName="connTx" presStyleLbl="parChTrans1D4" presStyleIdx="2" presStyleCnt="11"/>
      <dgm:spPr/>
      <dgm:t>
        <a:bodyPr/>
        <a:lstStyle/>
        <a:p>
          <a:endParaRPr lang="en-US"/>
        </a:p>
      </dgm:t>
    </dgm:pt>
    <dgm:pt modelId="{3C66116A-6504-459D-9634-F6D56E325E75}" type="pres">
      <dgm:prSet presAssocID="{D506E8DB-0BA2-47B0-8AB9-5C49E84AD740}" presName="root2" presStyleCnt="0"/>
      <dgm:spPr/>
    </dgm:pt>
    <dgm:pt modelId="{A653E82C-41B5-42C2-A1F6-A9E5E8F42EC6}" type="pres">
      <dgm:prSet presAssocID="{D506E8DB-0BA2-47B0-8AB9-5C49E84AD740}" presName="LevelTwoTextNode" presStyleLbl="node4" presStyleIdx="2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5CFA59-F154-48AB-9EFB-FD675103E509}" type="pres">
      <dgm:prSet presAssocID="{D506E8DB-0BA2-47B0-8AB9-5C49E84AD740}" presName="level3hierChild" presStyleCnt="0"/>
      <dgm:spPr/>
    </dgm:pt>
    <dgm:pt modelId="{20087737-3FD8-4306-9D4B-EB455F8672BF}" type="pres">
      <dgm:prSet presAssocID="{42F181BB-CDD8-479B-99EF-BA580A580800}" presName="conn2-1" presStyleLbl="parChTrans1D4" presStyleIdx="3" presStyleCnt="11"/>
      <dgm:spPr/>
      <dgm:t>
        <a:bodyPr/>
        <a:lstStyle/>
        <a:p>
          <a:endParaRPr lang="en-US"/>
        </a:p>
      </dgm:t>
    </dgm:pt>
    <dgm:pt modelId="{681588ED-B7AF-40CB-BD3D-57DC174F74E2}" type="pres">
      <dgm:prSet presAssocID="{42F181BB-CDD8-479B-99EF-BA580A580800}" presName="connTx" presStyleLbl="parChTrans1D4" presStyleIdx="3" presStyleCnt="11"/>
      <dgm:spPr/>
      <dgm:t>
        <a:bodyPr/>
        <a:lstStyle/>
        <a:p>
          <a:endParaRPr lang="en-US"/>
        </a:p>
      </dgm:t>
    </dgm:pt>
    <dgm:pt modelId="{8FF05627-47AC-47F8-AF7A-BA86FA72F320}" type="pres">
      <dgm:prSet presAssocID="{F44808F2-5C38-44CB-89C8-6A12D729DD52}" presName="root2" presStyleCnt="0"/>
      <dgm:spPr/>
    </dgm:pt>
    <dgm:pt modelId="{60DC4291-90FE-47BD-B437-C56E94419846}" type="pres">
      <dgm:prSet presAssocID="{F44808F2-5C38-44CB-89C8-6A12D729DD52}" presName="LevelTwoTextNode" presStyleLbl="node4" presStyleIdx="3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FB2853-E8DB-4442-BF8E-017B13E3DD0D}" type="pres">
      <dgm:prSet presAssocID="{F44808F2-5C38-44CB-89C8-6A12D729DD52}" presName="level3hierChild" presStyleCnt="0"/>
      <dgm:spPr/>
    </dgm:pt>
    <dgm:pt modelId="{4AD5AE7B-3A1F-4FFE-A89E-68357D7C1E91}" type="pres">
      <dgm:prSet presAssocID="{2803A5DE-B779-4693-A0EE-4E7DDC71CC87}" presName="conn2-1" presStyleLbl="parChTrans1D4" presStyleIdx="4" presStyleCnt="11"/>
      <dgm:spPr/>
      <dgm:t>
        <a:bodyPr/>
        <a:lstStyle/>
        <a:p>
          <a:endParaRPr lang="en-US"/>
        </a:p>
      </dgm:t>
    </dgm:pt>
    <dgm:pt modelId="{54523D04-7318-4CA2-8588-AAEBBF7A128D}" type="pres">
      <dgm:prSet presAssocID="{2803A5DE-B779-4693-A0EE-4E7DDC71CC87}" presName="connTx" presStyleLbl="parChTrans1D4" presStyleIdx="4" presStyleCnt="11"/>
      <dgm:spPr/>
      <dgm:t>
        <a:bodyPr/>
        <a:lstStyle/>
        <a:p>
          <a:endParaRPr lang="en-US"/>
        </a:p>
      </dgm:t>
    </dgm:pt>
    <dgm:pt modelId="{D39EE728-91F1-43F6-BA2D-182349210E99}" type="pres">
      <dgm:prSet presAssocID="{D5228988-8F59-4443-B7D9-B141CC666908}" presName="root2" presStyleCnt="0"/>
      <dgm:spPr/>
    </dgm:pt>
    <dgm:pt modelId="{5D7DFAC7-E423-4560-87FB-E4D468ECA170}" type="pres">
      <dgm:prSet presAssocID="{D5228988-8F59-4443-B7D9-B141CC666908}" presName="LevelTwoTextNode" presStyleLbl="node4" presStyleIdx="4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502825-9860-43E6-8C41-AC27F1BCD3A9}" type="pres">
      <dgm:prSet presAssocID="{D5228988-8F59-4443-B7D9-B141CC666908}" presName="level3hierChild" presStyleCnt="0"/>
      <dgm:spPr/>
    </dgm:pt>
    <dgm:pt modelId="{AEB43DE0-D2E5-4D85-BA68-C0F7E98B6E51}" type="pres">
      <dgm:prSet presAssocID="{7B05C62B-EC8C-4BB9-8A85-9745C2FD0C4E}" presName="conn2-1" presStyleLbl="parChTrans1D3" presStyleIdx="1" presStyleCnt="4"/>
      <dgm:spPr/>
      <dgm:t>
        <a:bodyPr/>
        <a:lstStyle/>
        <a:p>
          <a:endParaRPr lang="en-US"/>
        </a:p>
      </dgm:t>
    </dgm:pt>
    <dgm:pt modelId="{C5D5889D-8ADC-4538-B17F-38B302D409BB}" type="pres">
      <dgm:prSet presAssocID="{7B05C62B-EC8C-4BB9-8A85-9745C2FD0C4E}" presName="connTx" presStyleLbl="parChTrans1D3" presStyleIdx="1" presStyleCnt="4"/>
      <dgm:spPr/>
      <dgm:t>
        <a:bodyPr/>
        <a:lstStyle/>
        <a:p>
          <a:endParaRPr lang="en-US"/>
        </a:p>
      </dgm:t>
    </dgm:pt>
    <dgm:pt modelId="{41B2A55C-F419-467E-AC12-EF4A2EEAC3B1}" type="pres">
      <dgm:prSet presAssocID="{F73EA8F9-876D-4BF0-BBA2-9AE98CC1FACB}" presName="root2" presStyleCnt="0"/>
      <dgm:spPr/>
    </dgm:pt>
    <dgm:pt modelId="{6AB22D95-9083-4859-AA7A-BABC7826E76B}" type="pres">
      <dgm:prSet presAssocID="{F73EA8F9-876D-4BF0-BBA2-9AE98CC1FACB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CEBECB-E9B0-42BE-A654-2B702E5C466F}" type="pres">
      <dgm:prSet presAssocID="{F73EA8F9-876D-4BF0-BBA2-9AE98CC1FACB}" presName="level3hierChild" presStyleCnt="0"/>
      <dgm:spPr/>
    </dgm:pt>
    <dgm:pt modelId="{F241D4ED-24E0-40EF-A38C-941A46C39FEB}" type="pres">
      <dgm:prSet presAssocID="{C5F485EB-F164-4A31-9270-C2FFA55987E7}" presName="conn2-1" presStyleLbl="parChTrans1D4" presStyleIdx="5" presStyleCnt="11"/>
      <dgm:spPr/>
      <dgm:t>
        <a:bodyPr/>
        <a:lstStyle/>
        <a:p>
          <a:endParaRPr lang="en-US"/>
        </a:p>
      </dgm:t>
    </dgm:pt>
    <dgm:pt modelId="{32CFE71E-B723-441C-8D7A-4689A4BB8354}" type="pres">
      <dgm:prSet presAssocID="{C5F485EB-F164-4A31-9270-C2FFA55987E7}" presName="connTx" presStyleLbl="parChTrans1D4" presStyleIdx="5" presStyleCnt="11"/>
      <dgm:spPr/>
      <dgm:t>
        <a:bodyPr/>
        <a:lstStyle/>
        <a:p>
          <a:endParaRPr lang="en-US"/>
        </a:p>
      </dgm:t>
    </dgm:pt>
    <dgm:pt modelId="{A1682576-DC24-4E0E-A152-2BB9FF94D32E}" type="pres">
      <dgm:prSet presAssocID="{008F0E79-A758-4C7D-B09F-CE9057DA07BE}" presName="root2" presStyleCnt="0"/>
      <dgm:spPr/>
    </dgm:pt>
    <dgm:pt modelId="{6E4140A6-8F65-41EF-B63B-5BE148A03478}" type="pres">
      <dgm:prSet presAssocID="{008F0E79-A758-4C7D-B09F-CE9057DA07BE}" presName="LevelTwoTextNode" presStyleLbl="node4" presStyleIdx="5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AAFA66-A0FB-48E8-BDCF-64A04F1B347D}" type="pres">
      <dgm:prSet presAssocID="{008F0E79-A758-4C7D-B09F-CE9057DA07BE}" presName="level3hierChild" presStyleCnt="0"/>
      <dgm:spPr/>
    </dgm:pt>
    <dgm:pt modelId="{F6FCA032-19F6-4F68-92F1-C8670404AD87}" type="pres">
      <dgm:prSet presAssocID="{3DB52F4C-D4CB-42DB-A76E-DB88EFB85801}" presName="conn2-1" presStyleLbl="parChTrans1D4" presStyleIdx="6" presStyleCnt="11"/>
      <dgm:spPr/>
      <dgm:t>
        <a:bodyPr/>
        <a:lstStyle/>
        <a:p>
          <a:endParaRPr lang="en-US"/>
        </a:p>
      </dgm:t>
    </dgm:pt>
    <dgm:pt modelId="{53A2F1F3-CA2D-4826-8ED4-AC9BF6724E14}" type="pres">
      <dgm:prSet presAssocID="{3DB52F4C-D4CB-42DB-A76E-DB88EFB85801}" presName="connTx" presStyleLbl="parChTrans1D4" presStyleIdx="6" presStyleCnt="11"/>
      <dgm:spPr/>
      <dgm:t>
        <a:bodyPr/>
        <a:lstStyle/>
        <a:p>
          <a:endParaRPr lang="en-US"/>
        </a:p>
      </dgm:t>
    </dgm:pt>
    <dgm:pt modelId="{B8E2F383-0F9B-4A93-A085-60991A352593}" type="pres">
      <dgm:prSet presAssocID="{92C1D3A7-39DD-4D43-88CB-3743F3F1715B}" presName="root2" presStyleCnt="0"/>
      <dgm:spPr/>
    </dgm:pt>
    <dgm:pt modelId="{D588389C-BCB6-4D80-A1C3-A487A4E41C77}" type="pres">
      <dgm:prSet presAssocID="{92C1D3A7-39DD-4D43-88CB-3743F3F1715B}" presName="LevelTwoTextNode" presStyleLbl="node4" presStyleIdx="6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FA84F9-54A6-4656-8434-4759F056A9FD}" type="pres">
      <dgm:prSet presAssocID="{92C1D3A7-39DD-4D43-88CB-3743F3F1715B}" presName="level3hierChild" presStyleCnt="0"/>
      <dgm:spPr/>
    </dgm:pt>
    <dgm:pt modelId="{E3276348-F3E3-4489-83FE-A2EE2B323E8E}" type="pres">
      <dgm:prSet presAssocID="{548DDE77-0404-4AA6-8671-CF9C5F854F2A}" presName="conn2-1" presStyleLbl="parChTrans1D4" presStyleIdx="7" presStyleCnt="11"/>
      <dgm:spPr/>
      <dgm:t>
        <a:bodyPr/>
        <a:lstStyle/>
        <a:p>
          <a:endParaRPr lang="en-US"/>
        </a:p>
      </dgm:t>
    </dgm:pt>
    <dgm:pt modelId="{16E563EE-61B7-4510-8053-BF473D2552AB}" type="pres">
      <dgm:prSet presAssocID="{548DDE77-0404-4AA6-8671-CF9C5F854F2A}" presName="connTx" presStyleLbl="parChTrans1D4" presStyleIdx="7" presStyleCnt="11"/>
      <dgm:spPr/>
      <dgm:t>
        <a:bodyPr/>
        <a:lstStyle/>
        <a:p>
          <a:endParaRPr lang="en-US"/>
        </a:p>
      </dgm:t>
    </dgm:pt>
    <dgm:pt modelId="{2FF286CA-2A2C-43BC-AC98-072A26CB4CB5}" type="pres">
      <dgm:prSet presAssocID="{C9C88ED8-7643-4D2D-B7E6-CD0FC0A7C890}" presName="root2" presStyleCnt="0"/>
      <dgm:spPr/>
    </dgm:pt>
    <dgm:pt modelId="{4AD4ECBE-E85F-4AD1-9841-7ED40A65ACB5}" type="pres">
      <dgm:prSet presAssocID="{C9C88ED8-7643-4D2D-B7E6-CD0FC0A7C890}" presName="LevelTwoTextNode" presStyleLbl="node4" presStyleIdx="7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E60142-6A1D-453B-A7DC-8D0DEF31C7CA}" type="pres">
      <dgm:prSet presAssocID="{C9C88ED8-7643-4D2D-B7E6-CD0FC0A7C890}" presName="level3hierChild" presStyleCnt="0"/>
      <dgm:spPr/>
    </dgm:pt>
    <dgm:pt modelId="{F86C0B34-406F-43E1-A3DB-4566787EC294}" type="pres">
      <dgm:prSet presAssocID="{B5C0A36A-AAAB-4397-8183-EEB7AE28B2D2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F077E03B-E995-4B63-9FD6-CB2EE26577EB}" type="pres">
      <dgm:prSet presAssocID="{B5C0A36A-AAAB-4397-8183-EEB7AE28B2D2}" presName="connTx" presStyleLbl="parChTrans1D2" presStyleIdx="1" presStyleCnt="2"/>
      <dgm:spPr/>
      <dgm:t>
        <a:bodyPr/>
        <a:lstStyle/>
        <a:p>
          <a:endParaRPr lang="en-US"/>
        </a:p>
      </dgm:t>
    </dgm:pt>
    <dgm:pt modelId="{ED5C237F-2A51-4F4F-A9AE-6B75D1F12FC2}" type="pres">
      <dgm:prSet presAssocID="{D044D61D-3369-4A0C-A3D2-505EBDC19CE1}" presName="root2" presStyleCnt="0"/>
      <dgm:spPr/>
    </dgm:pt>
    <dgm:pt modelId="{C2001DCD-C74F-4B6B-BE79-BC30A237B8E6}" type="pres">
      <dgm:prSet presAssocID="{D044D61D-3369-4A0C-A3D2-505EBDC19CE1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5625FDF-2896-4207-8282-12550BE0A7D5}" type="pres">
      <dgm:prSet presAssocID="{D044D61D-3369-4A0C-A3D2-505EBDC19CE1}" presName="level3hierChild" presStyleCnt="0"/>
      <dgm:spPr/>
    </dgm:pt>
    <dgm:pt modelId="{4B4EFB92-0FB0-431C-A509-08DA93A207BE}" type="pres">
      <dgm:prSet presAssocID="{AA508DBA-97B6-4E9F-A2FB-138878594E61}" presName="conn2-1" presStyleLbl="parChTrans1D3" presStyleIdx="2" presStyleCnt="4"/>
      <dgm:spPr/>
      <dgm:t>
        <a:bodyPr/>
        <a:lstStyle/>
        <a:p>
          <a:endParaRPr lang="en-US"/>
        </a:p>
      </dgm:t>
    </dgm:pt>
    <dgm:pt modelId="{ECA1A6EF-66A5-4C7F-9063-09154816A664}" type="pres">
      <dgm:prSet presAssocID="{AA508DBA-97B6-4E9F-A2FB-138878594E61}" presName="connTx" presStyleLbl="parChTrans1D3" presStyleIdx="2" presStyleCnt="4"/>
      <dgm:spPr/>
      <dgm:t>
        <a:bodyPr/>
        <a:lstStyle/>
        <a:p>
          <a:endParaRPr lang="en-US"/>
        </a:p>
      </dgm:t>
    </dgm:pt>
    <dgm:pt modelId="{F5A6AC51-3B9F-425D-A81B-A0E337F095D9}" type="pres">
      <dgm:prSet presAssocID="{9FC400C7-E306-4C01-BE6B-F75E2F69B0A7}" presName="root2" presStyleCnt="0"/>
      <dgm:spPr/>
    </dgm:pt>
    <dgm:pt modelId="{F5C3F1A8-280C-4953-AF3E-5135A39F012C}" type="pres">
      <dgm:prSet presAssocID="{9FC400C7-E306-4C01-BE6B-F75E2F69B0A7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7F6867-19EE-4FCB-9BA8-CCCB0C1B5E19}" type="pres">
      <dgm:prSet presAssocID="{9FC400C7-E306-4C01-BE6B-F75E2F69B0A7}" presName="level3hierChild" presStyleCnt="0"/>
      <dgm:spPr/>
    </dgm:pt>
    <dgm:pt modelId="{5268695C-AE43-4E59-8773-06587EDA66BA}" type="pres">
      <dgm:prSet presAssocID="{B8835501-DEB1-4247-9197-39A3E25F2DFD}" presName="conn2-1" presStyleLbl="parChTrans1D4" presStyleIdx="8" presStyleCnt="11"/>
      <dgm:spPr/>
      <dgm:t>
        <a:bodyPr/>
        <a:lstStyle/>
        <a:p>
          <a:endParaRPr lang="en-US"/>
        </a:p>
      </dgm:t>
    </dgm:pt>
    <dgm:pt modelId="{255F506E-D790-4920-8ED2-E120ECB9CEE3}" type="pres">
      <dgm:prSet presAssocID="{B8835501-DEB1-4247-9197-39A3E25F2DFD}" presName="connTx" presStyleLbl="parChTrans1D4" presStyleIdx="8" presStyleCnt="11"/>
      <dgm:spPr/>
      <dgm:t>
        <a:bodyPr/>
        <a:lstStyle/>
        <a:p>
          <a:endParaRPr lang="en-US"/>
        </a:p>
      </dgm:t>
    </dgm:pt>
    <dgm:pt modelId="{6067B32E-ADF7-4120-8C78-5A8F544DC344}" type="pres">
      <dgm:prSet presAssocID="{7505A137-A344-4A40-9DC9-51E15CDB1A9C}" presName="root2" presStyleCnt="0"/>
      <dgm:spPr/>
    </dgm:pt>
    <dgm:pt modelId="{FC348F30-8640-48B0-ABAA-E49C80A5E7D2}" type="pres">
      <dgm:prSet presAssocID="{7505A137-A344-4A40-9DC9-51E15CDB1A9C}" presName="LevelTwoTextNode" presStyleLbl="node4" presStyleIdx="8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5633B7F-9EE4-459E-87B7-A878379407F5}" type="pres">
      <dgm:prSet presAssocID="{7505A137-A344-4A40-9DC9-51E15CDB1A9C}" presName="level3hierChild" presStyleCnt="0"/>
      <dgm:spPr/>
    </dgm:pt>
    <dgm:pt modelId="{B0009623-AEE9-4445-95CD-FBCF47ABE72B}" type="pres">
      <dgm:prSet presAssocID="{2E1A74EF-3DC4-4A86-AC16-AB9FA69319E8}" presName="conn2-1" presStyleLbl="parChTrans1D4" presStyleIdx="9" presStyleCnt="11"/>
      <dgm:spPr/>
      <dgm:t>
        <a:bodyPr/>
        <a:lstStyle/>
        <a:p>
          <a:endParaRPr lang="en-US"/>
        </a:p>
      </dgm:t>
    </dgm:pt>
    <dgm:pt modelId="{90D69B03-B69E-475F-8601-82B5081B134B}" type="pres">
      <dgm:prSet presAssocID="{2E1A74EF-3DC4-4A86-AC16-AB9FA69319E8}" presName="connTx" presStyleLbl="parChTrans1D4" presStyleIdx="9" presStyleCnt="11"/>
      <dgm:spPr/>
      <dgm:t>
        <a:bodyPr/>
        <a:lstStyle/>
        <a:p>
          <a:endParaRPr lang="en-US"/>
        </a:p>
      </dgm:t>
    </dgm:pt>
    <dgm:pt modelId="{73BDB858-43A2-44CC-86E5-7A0A9248F1EF}" type="pres">
      <dgm:prSet presAssocID="{9B8D5AD4-8BBD-4600-9B96-010C8DE6FEEB}" presName="root2" presStyleCnt="0"/>
      <dgm:spPr/>
    </dgm:pt>
    <dgm:pt modelId="{D167F67D-9D4F-4CA5-A7D0-BC2C92B18F43}" type="pres">
      <dgm:prSet presAssocID="{9B8D5AD4-8BBD-4600-9B96-010C8DE6FEEB}" presName="LevelTwoTextNode" presStyleLbl="node4" presStyleIdx="9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950CA8-83EF-4239-A5D7-6628F169D96E}" type="pres">
      <dgm:prSet presAssocID="{9B8D5AD4-8BBD-4600-9B96-010C8DE6FEEB}" presName="level3hierChild" presStyleCnt="0"/>
      <dgm:spPr/>
    </dgm:pt>
    <dgm:pt modelId="{5C2C510A-0EB7-4D57-87D3-6C2934F68AE0}" type="pres">
      <dgm:prSet presAssocID="{3E2FFE18-4F39-4CB4-9D8A-F6FB12FA9A0C}" presName="conn2-1" presStyleLbl="parChTrans1D4" presStyleIdx="10" presStyleCnt="11"/>
      <dgm:spPr/>
      <dgm:t>
        <a:bodyPr/>
        <a:lstStyle/>
        <a:p>
          <a:endParaRPr lang="en-US"/>
        </a:p>
      </dgm:t>
    </dgm:pt>
    <dgm:pt modelId="{35FF2D9D-23F8-462C-84DB-68B04DF2DFCE}" type="pres">
      <dgm:prSet presAssocID="{3E2FFE18-4F39-4CB4-9D8A-F6FB12FA9A0C}" presName="connTx" presStyleLbl="parChTrans1D4" presStyleIdx="10" presStyleCnt="11"/>
      <dgm:spPr/>
      <dgm:t>
        <a:bodyPr/>
        <a:lstStyle/>
        <a:p>
          <a:endParaRPr lang="en-US"/>
        </a:p>
      </dgm:t>
    </dgm:pt>
    <dgm:pt modelId="{E4ECC952-4D1C-4084-950F-43EAC4E28B99}" type="pres">
      <dgm:prSet presAssocID="{7616D147-E4AE-4E38-B6B8-45EFD4674C45}" presName="root2" presStyleCnt="0"/>
      <dgm:spPr/>
    </dgm:pt>
    <dgm:pt modelId="{15DD8696-B4F2-42C6-B31D-26CF10D292E2}" type="pres">
      <dgm:prSet presAssocID="{7616D147-E4AE-4E38-B6B8-45EFD4674C45}" presName="LevelTwoTextNode" presStyleLbl="node4" presStyleIdx="10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13BEF73-FC4F-45A3-A8E9-E028E154B300}" type="pres">
      <dgm:prSet presAssocID="{7616D147-E4AE-4E38-B6B8-45EFD4674C45}" presName="level3hierChild" presStyleCnt="0"/>
      <dgm:spPr/>
    </dgm:pt>
    <dgm:pt modelId="{EACA7279-BC83-4536-BF1A-5CA91CF7A2F6}" type="pres">
      <dgm:prSet presAssocID="{191B5949-2074-490B-A15E-E06560E45504}" presName="conn2-1" presStyleLbl="parChTrans1D3" presStyleIdx="3" presStyleCnt="4"/>
      <dgm:spPr/>
      <dgm:t>
        <a:bodyPr/>
        <a:lstStyle/>
        <a:p>
          <a:endParaRPr lang="en-US"/>
        </a:p>
      </dgm:t>
    </dgm:pt>
    <dgm:pt modelId="{62F747A5-50BC-497B-B2C9-59D52F651B46}" type="pres">
      <dgm:prSet presAssocID="{191B5949-2074-490B-A15E-E06560E45504}" presName="connTx" presStyleLbl="parChTrans1D3" presStyleIdx="3" presStyleCnt="4"/>
      <dgm:spPr/>
      <dgm:t>
        <a:bodyPr/>
        <a:lstStyle/>
        <a:p>
          <a:endParaRPr lang="en-US"/>
        </a:p>
      </dgm:t>
    </dgm:pt>
    <dgm:pt modelId="{6B6994FC-A925-40C0-85AA-A1869A14F773}" type="pres">
      <dgm:prSet presAssocID="{6234B894-9F48-476F-A856-F847069E666F}" presName="root2" presStyleCnt="0"/>
      <dgm:spPr/>
    </dgm:pt>
    <dgm:pt modelId="{CE6B3D66-C989-4A5C-9516-BE9E8B556D8A}" type="pres">
      <dgm:prSet presAssocID="{6234B894-9F48-476F-A856-F847069E666F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9588FC-C319-41CE-AC56-F50E6F70DE59}" type="pres">
      <dgm:prSet presAssocID="{6234B894-9F48-476F-A856-F847069E666F}" presName="level3hierChild" presStyleCnt="0"/>
      <dgm:spPr/>
    </dgm:pt>
  </dgm:ptLst>
  <dgm:cxnLst>
    <dgm:cxn modelId="{D1569DD0-4934-46A4-9A52-B679D3BFCE2C}" type="presOf" srcId="{B5C0A36A-AAAB-4397-8183-EEB7AE28B2D2}" destId="{F077E03B-E995-4B63-9FD6-CB2EE26577EB}" srcOrd="1" destOrd="0" presId="urn:microsoft.com/office/officeart/2005/8/layout/hierarchy2"/>
    <dgm:cxn modelId="{98D1D146-ACF7-447B-85EC-BB9012587D91}" type="presOf" srcId="{2E1A74EF-3DC4-4A86-AC16-AB9FA69319E8}" destId="{90D69B03-B69E-475F-8601-82B5081B134B}" srcOrd="1" destOrd="0" presId="urn:microsoft.com/office/officeart/2005/8/layout/hierarchy2"/>
    <dgm:cxn modelId="{A3FBCEDB-729B-4AD2-B4CA-0D32B0B5C17D}" type="presOf" srcId="{3DB52F4C-D4CB-42DB-A76E-DB88EFB85801}" destId="{F6FCA032-19F6-4F68-92F1-C8670404AD87}" srcOrd="0" destOrd="0" presId="urn:microsoft.com/office/officeart/2005/8/layout/hierarchy2"/>
    <dgm:cxn modelId="{98C09373-0F6A-48BF-A23B-40F4EFEDF069}" type="presOf" srcId="{1ABCA4EC-DD6D-4F45-B3E5-FBBB003C32D1}" destId="{95D2927F-06F1-4E2C-9598-B6355502448A}" srcOrd="1" destOrd="0" presId="urn:microsoft.com/office/officeart/2005/8/layout/hierarchy2"/>
    <dgm:cxn modelId="{9F194584-341D-4A17-A481-127549F71315}" type="presOf" srcId="{3E2FFE18-4F39-4CB4-9D8A-F6FB12FA9A0C}" destId="{5C2C510A-0EB7-4D57-87D3-6C2934F68AE0}" srcOrd="0" destOrd="0" presId="urn:microsoft.com/office/officeart/2005/8/layout/hierarchy2"/>
    <dgm:cxn modelId="{ED3F32D5-2B53-4380-9FCE-A6015039FDD3}" type="presOf" srcId="{7B05C62B-EC8C-4BB9-8A85-9745C2FD0C4E}" destId="{C5D5889D-8ADC-4538-B17F-38B302D409BB}" srcOrd="1" destOrd="0" presId="urn:microsoft.com/office/officeart/2005/8/layout/hierarchy2"/>
    <dgm:cxn modelId="{24BE2C42-A03C-436C-97C2-83B6C91B77D8}" type="presOf" srcId="{0679B2BC-2271-44C1-941C-73158E2D94EE}" destId="{E8B3A3CC-E209-4018-BC74-0D2BAE6F382E}" srcOrd="0" destOrd="0" presId="urn:microsoft.com/office/officeart/2005/8/layout/hierarchy2"/>
    <dgm:cxn modelId="{310F1EDC-FD6F-4867-B194-3ACE547EACBE}" srcId="{AD448A76-ACA0-4921-8E61-172ECDEE2811}" destId="{F44808F2-5C38-44CB-89C8-6A12D729DD52}" srcOrd="1" destOrd="0" parTransId="{42F181BB-CDD8-479B-99EF-BA580A580800}" sibTransId="{25B69CB4-5097-4B2B-B5D3-160B053C83AC}"/>
    <dgm:cxn modelId="{4384514F-9690-46D8-AA7D-0A75050845D0}" type="presOf" srcId="{548DDE77-0404-4AA6-8671-CF9C5F854F2A}" destId="{16E563EE-61B7-4510-8053-BF473D2552AB}" srcOrd="1" destOrd="0" presId="urn:microsoft.com/office/officeart/2005/8/layout/hierarchy2"/>
    <dgm:cxn modelId="{1098F6EA-73B7-432C-8CAB-2ABAECE1B21A}" type="presOf" srcId="{548DDE77-0404-4AA6-8671-CF9C5F854F2A}" destId="{E3276348-F3E3-4489-83FE-A2EE2B323E8E}" srcOrd="0" destOrd="0" presId="urn:microsoft.com/office/officeart/2005/8/layout/hierarchy2"/>
    <dgm:cxn modelId="{60BEA0E3-FA82-4EFB-A0EE-BF95D1E0C9DC}" type="presOf" srcId="{9B8D5AD4-8BBD-4600-9B96-010C8DE6FEEB}" destId="{D167F67D-9D4F-4CA5-A7D0-BC2C92B18F43}" srcOrd="0" destOrd="0" presId="urn:microsoft.com/office/officeart/2005/8/layout/hierarchy2"/>
    <dgm:cxn modelId="{2269C199-A797-4681-9CAE-09AA982BDCD2}" srcId="{0910D508-783D-4493-9BB1-28FA313B17CE}" destId="{11542BA8-10B2-4412-A9A2-D26CE9B14587}" srcOrd="0" destOrd="0" parTransId="{6155D9E3-1E14-4762-A119-DAC446AC1174}" sibTransId="{C9894575-0A12-456C-A065-41BC79678FEB}"/>
    <dgm:cxn modelId="{45C4CA92-0285-4CDF-A097-761551462717}" type="presOf" srcId="{0910D508-783D-4493-9BB1-28FA313B17CE}" destId="{02A977EF-0524-42E4-831E-1478B50ACCEC}" srcOrd="0" destOrd="0" presId="urn:microsoft.com/office/officeart/2005/8/layout/hierarchy2"/>
    <dgm:cxn modelId="{FF8571FC-37D0-4123-A352-611B0DE98AC9}" type="presOf" srcId="{AA508DBA-97B6-4E9F-A2FB-138878594E61}" destId="{4B4EFB92-0FB0-431C-A509-08DA93A207BE}" srcOrd="0" destOrd="0" presId="urn:microsoft.com/office/officeart/2005/8/layout/hierarchy2"/>
    <dgm:cxn modelId="{89D4F3F4-9EE4-4232-90D7-4C22582099C3}" srcId="{F73EA8F9-876D-4BF0-BBA2-9AE98CC1FACB}" destId="{92C1D3A7-39DD-4D43-88CB-3743F3F1715B}" srcOrd="1" destOrd="0" parTransId="{3DB52F4C-D4CB-42DB-A76E-DB88EFB85801}" sibTransId="{C33CB186-6C28-49E2-B132-EB772D43A457}"/>
    <dgm:cxn modelId="{F98A0672-014E-4D59-BECF-E52C5506AD47}" type="presOf" srcId="{C9C88ED8-7643-4D2D-B7E6-CD0FC0A7C890}" destId="{4AD4ECBE-E85F-4AD1-9841-7ED40A65ACB5}" srcOrd="0" destOrd="0" presId="urn:microsoft.com/office/officeart/2005/8/layout/hierarchy2"/>
    <dgm:cxn modelId="{978003A3-10C2-4E8E-9AE9-C3E997CD28F8}" type="presOf" srcId="{F73EA8F9-876D-4BF0-BBA2-9AE98CC1FACB}" destId="{6AB22D95-9083-4859-AA7A-BABC7826E76B}" srcOrd="0" destOrd="0" presId="urn:microsoft.com/office/officeart/2005/8/layout/hierarchy2"/>
    <dgm:cxn modelId="{6291A4DC-A5E8-4942-ADBB-BF306E7C6FCF}" type="presOf" srcId="{7B05C62B-EC8C-4BB9-8A85-9745C2FD0C4E}" destId="{AEB43DE0-D2E5-4D85-BA68-C0F7E98B6E51}" srcOrd="0" destOrd="0" presId="urn:microsoft.com/office/officeart/2005/8/layout/hierarchy2"/>
    <dgm:cxn modelId="{6A15C8DC-E4A0-40F4-862D-07BDA2DD9EF9}" srcId="{AD448A76-ACA0-4921-8E61-172ECDEE2811}" destId="{D506E8DB-0BA2-47B0-8AB9-5C49E84AD740}" srcOrd="0" destOrd="0" parTransId="{F53E6D24-600B-4CAA-A6B6-329155E9D41E}" sibTransId="{0C431830-4847-4E7B-8C2D-E80E28334C5D}"/>
    <dgm:cxn modelId="{B3C33F5F-0FBF-4E1F-9774-E2E803043753}" type="presOf" srcId="{82FC0728-4F52-46C3-8DF1-93CA27B20416}" destId="{A37389A2-B947-43EC-83A5-B16A73522D44}" srcOrd="0" destOrd="0" presId="urn:microsoft.com/office/officeart/2005/8/layout/hierarchy2"/>
    <dgm:cxn modelId="{8326E248-ADA9-4AB1-9E19-3C563135A221}" srcId="{9FC400C7-E306-4C01-BE6B-F75E2F69B0A7}" destId="{7616D147-E4AE-4E38-B6B8-45EFD4674C45}" srcOrd="2" destOrd="0" parTransId="{3E2FFE18-4F39-4CB4-9D8A-F6FB12FA9A0C}" sibTransId="{FFD324EC-F1D4-4404-A002-37F7E957B8F1}"/>
    <dgm:cxn modelId="{BEF82CA9-081E-42A8-932C-53BBC13B2D69}" type="presOf" srcId="{CD27B041-313A-4E8C-AA41-85239EBF80B8}" destId="{F32EEDBD-0E8B-4793-A592-B399557B409B}" srcOrd="1" destOrd="0" presId="urn:microsoft.com/office/officeart/2005/8/layout/hierarchy2"/>
    <dgm:cxn modelId="{C3205072-75D9-4D5B-AC3D-807CB9C1B04E}" type="presOf" srcId="{2803A5DE-B779-4693-A0EE-4E7DDC71CC87}" destId="{54523D04-7318-4CA2-8588-AAEBBF7A128D}" srcOrd="1" destOrd="0" presId="urn:microsoft.com/office/officeart/2005/8/layout/hierarchy2"/>
    <dgm:cxn modelId="{EC9E8896-CF23-4698-83D4-4ACB1E77F010}" type="presOf" srcId="{AD448A76-ACA0-4921-8E61-172ECDEE2811}" destId="{1E9FB5A2-8902-4673-B094-FB7CDC531932}" srcOrd="0" destOrd="0" presId="urn:microsoft.com/office/officeart/2005/8/layout/hierarchy2"/>
    <dgm:cxn modelId="{8DB8CB3F-03D7-4DF4-865B-966EE8E86D66}" type="presOf" srcId="{191B5949-2074-490B-A15E-E06560E45504}" destId="{EACA7279-BC83-4536-BF1A-5CA91CF7A2F6}" srcOrd="0" destOrd="0" presId="urn:microsoft.com/office/officeart/2005/8/layout/hierarchy2"/>
    <dgm:cxn modelId="{AF58B6E5-83B7-4120-834A-5F283B87D7D7}" type="presOf" srcId="{F53E6D24-600B-4CAA-A6B6-329155E9D41E}" destId="{C0EE35F0-49F7-48E6-BB22-227BDD28408D}" srcOrd="0" destOrd="0" presId="urn:microsoft.com/office/officeart/2005/8/layout/hierarchy2"/>
    <dgm:cxn modelId="{82A9CDD6-5063-4EE5-B658-C31FF9B1A461}" type="presOf" srcId="{6155D9E3-1E14-4762-A119-DAC446AC1174}" destId="{BF3BA692-683C-4485-A8C7-8D66594CEDEC}" srcOrd="0" destOrd="0" presId="urn:microsoft.com/office/officeart/2005/8/layout/hierarchy2"/>
    <dgm:cxn modelId="{D3C2EB13-CBEE-460A-AEB4-18972699BFAF}" type="presOf" srcId="{CD27B041-313A-4E8C-AA41-85239EBF80B8}" destId="{91A0F77B-6527-4021-9C21-F6ED252E0BA4}" srcOrd="0" destOrd="0" presId="urn:microsoft.com/office/officeart/2005/8/layout/hierarchy2"/>
    <dgm:cxn modelId="{3CACAF5E-D953-4DFD-B0EE-5A2D877E065B}" type="presOf" srcId="{C5F485EB-F164-4A31-9270-C2FFA55987E7}" destId="{F241D4ED-24E0-40EF-A38C-941A46C39FEB}" srcOrd="0" destOrd="0" presId="urn:microsoft.com/office/officeart/2005/8/layout/hierarchy2"/>
    <dgm:cxn modelId="{826F6C7E-B4D2-4103-BB3F-67FFB74ABD12}" srcId="{0910D508-783D-4493-9BB1-28FA313B17CE}" destId="{D044D61D-3369-4A0C-A3D2-505EBDC19CE1}" srcOrd="1" destOrd="0" parTransId="{B5C0A36A-AAAB-4397-8183-EEB7AE28B2D2}" sibTransId="{E940AA8E-F4D5-4E23-9B29-3AAC629F9564}"/>
    <dgm:cxn modelId="{8F0FC7CE-9340-4A64-AF7B-A67A4A814F1D}" srcId="{11542BA8-10B2-4412-A9A2-D26CE9B14587}" destId="{9DD9DB4E-05A6-49F5-AEF8-BE3E0E84E7E3}" srcOrd="0" destOrd="0" parTransId="{1ABCA4EC-DD6D-4F45-B3E5-FBBB003C32D1}" sibTransId="{BB002856-35EA-4C8A-8768-01EEAF562D51}"/>
    <dgm:cxn modelId="{48C30EF9-378C-438C-8E89-1032E8FD625B}" type="presOf" srcId="{7EC0C7B5-59D0-4DD0-9FB5-5198A4B6C09F}" destId="{09A36083-E2B8-472E-AF5A-CA9C734E2567}" srcOrd="0" destOrd="0" presId="urn:microsoft.com/office/officeart/2005/8/layout/hierarchy2"/>
    <dgm:cxn modelId="{529ED77B-1690-4FB2-9B28-82466E805523}" type="presOf" srcId="{B5C0A36A-AAAB-4397-8183-EEB7AE28B2D2}" destId="{F86C0B34-406F-43E1-A3DB-4566787EC294}" srcOrd="0" destOrd="0" presId="urn:microsoft.com/office/officeart/2005/8/layout/hierarchy2"/>
    <dgm:cxn modelId="{519A7BC3-6E32-4970-8217-57FDE123536A}" type="presOf" srcId="{7EC0C7B5-59D0-4DD0-9FB5-5198A4B6C09F}" destId="{7116DB50-DACA-4AC3-8ADB-504669642EB3}" srcOrd="1" destOrd="0" presId="urn:microsoft.com/office/officeart/2005/8/layout/hierarchy2"/>
    <dgm:cxn modelId="{4247E852-C39B-4B0D-BF5F-703E44AA8FD5}" srcId="{9DD9DB4E-05A6-49F5-AEF8-BE3E0E84E7E3}" destId="{82FC0728-4F52-46C3-8DF1-93CA27B20416}" srcOrd="0" destOrd="0" parTransId="{7EC0C7B5-59D0-4DD0-9FB5-5198A4B6C09F}" sibTransId="{878A288D-0073-4718-9E3B-B3D277CB3EEF}"/>
    <dgm:cxn modelId="{CE43AAA5-5FB4-45F8-95D9-860744E87426}" srcId="{11542BA8-10B2-4412-A9A2-D26CE9B14587}" destId="{F73EA8F9-876D-4BF0-BBA2-9AE98CC1FACB}" srcOrd="1" destOrd="0" parTransId="{7B05C62B-EC8C-4BB9-8A85-9745C2FD0C4E}" sibTransId="{85C0484C-7DC4-453D-A9D3-78C7FE1C7942}"/>
    <dgm:cxn modelId="{FD5A822D-6088-40C0-AE7A-46403D33EAC9}" type="presOf" srcId="{42F181BB-CDD8-479B-99EF-BA580A580800}" destId="{20087737-3FD8-4306-9D4B-EB455F8672BF}" srcOrd="0" destOrd="0" presId="urn:microsoft.com/office/officeart/2005/8/layout/hierarchy2"/>
    <dgm:cxn modelId="{910EDE2D-8389-4FC0-B1B4-46934EFBD2AA}" type="presOf" srcId="{6155D9E3-1E14-4762-A119-DAC446AC1174}" destId="{36A4CA2A-F79C-41A3-BEFE-3CC32034867E}" srcOrd="1" destOrd="0" presId="urn:microsoft.com/office/officeart/2005/8/layout/hierarchy2"/>
    <dgm:cxn modelId="{B2E4D10E-6B1A-4EF7-AF76-B49A13996B52}" type="presOf" srcId="{7505A137-A344-4A40-9DC9-51E15CDB1A9C}" destId="{FC348F30-8640-48B0-ABAA-E49C80A5E7D2}" srcOrd="0" destOrd="0" presId="urn:microsoft.com/office/officeart/2005/8/layout/hierarchy2"/>
    <dgm:cxn modelId="{4D19E083-CBDB-428F-B862-CB218635B9B2}" srcId="{F73EA8F9-876D-4BF0-BBA2-9AE98CC1FACB}" destId="{C9C88ED8-7643-4D2D-B7E6-CD0FC0A7C890}" srcOrd="2" destOrd="0" parTransId="{548DDE77-0404-4AA6-8671-CF9C5F854F2A}" sibTransId="{92E19C1D-E31E-413B-B273-837D6B4932B1}"/>
    <dgm:cxn modelId="{5D8B69EA-F42E-40EC-81F4-FC232445B6A0}" srcId="{D044D61D-3369-4A0C-A3D2-505EBDC19CE1}" destId="{9FC400C7-E306-4C01-BE6B-F75E2F69B0A7}" srcOrd="0" destOrd="0" parTransId="{AA508DBA-97B6-4E9F-A2FB-138878594E61}" sibTransId="{030946B5-881B-4DCC-A6C0-567522538FE5}"/>
    <dgm:cxn modelId="{C4C5770A-9BD7-4778-836C-2E97795B1288}" type="presOf" srcId="{D044D61D-3369-4A0C-A3D2-505EBDC19CE1}" destId="{C2001DCD-C74F-4B6B-BE79-BC30A237B8E6}" srcOrd="0" destOrd="0" presId="urn:microsoft.com/office/officeart/2005/8/layout/hierarchy2"/>
    <dgm:cxn modelId="{21DD9FAE-1935-4C11-A1C5-E155A971396E}" type="presOf" srcId="{D5228988-8F59-4443-B7D9-B141CC666908}" destId="{5D7DFAC7-E423-4560-87FB-E4D468ECA170}" srcOrd="0" destOrd="0" presId="urn:microsoft.com/office/officeart/2005/8/layout/hierarchy2"/>
    <dgm:cxn modelId="{AF4F81E8-2903-469E-9E92-14E0B35E46DF}" srcId="{F73EA8F9-876D-4BF0-BBA2-9AE98CC1FACB}" destId="{008F0E79-A758-4C7D-B09F-CE9057DA07BE}" srcOrd="0" destOrd="0" parTransId="{C5F485EB-F164-4A31-9270-C2FFA55987E7}" sibTransId="{D67BC297-79D0-4BAC-9BB1-E98B91E66C75}"/>
    <dgm:cxn modelId="{E03CCFB7-59EA-45CC-B73B-81CAFC2E64E3}" type="presOf" srcId="{F44808F2-5C38-44CB-89C8-6A12D729DD52}" destId="{60DC4291-90FE-47BD-B437-C56E94419846}" srcOrd="0" destOrd="0" presId="urn:microsoft.com/office/officeart/2005/8/layout/hierarchy2"/>
    <dgm:cxn modelId="{8ECAA1A1-60E1-4399-B5DB-FB81B4D7FE35}" type="presOf" srcId="{92C1D3A7-39DD-4D43-88CB-3743F3F1715B}" destId="{D588389C-BCB6-4D80-A1C3-A487A4E41C77}" srcOrd="0" destOrd="0" presId="urn:microsoft.com/office/officeart/2005/8/layout/hierarchy2"/>
    <dgm:cxn modelId="{B6CDAE10-3571-4FE7-A090-4B890A11B727}" type="presOf" srcId="{B8835501-DEB1-4247-9197-39A3E25F2DFD}" destId="{5268695C-AE43-4E59-8773-06587EDA66BA}" srcOrd="0" destOrd="0" presId="urn:microsoft.com/office/officeart/2005/8/layout/hierarchy2"/>
    <dgm:cxn modelId="{74161800-1BE4-413A-A41C-43EE62F53DEC}" type="presOf" srcId="{11542BA8-10B2-4412-A9A2-D26CE9B14587}" destId="{530FBE00-BCBA-4D9D-BF21-4FB1DF12E881}" srcOrd="0" destOrd="0" presId="urn:microsoft.com/office/officeart/2005/8/layout/hierarchy2"/>
    <dgm:cxn modelId="{07DF7A7F-A508-45FB-9031-F1488CFC4B26}" type="presOf" srcId="{42F181BB-CDD8-479B-99EF-BA580A580800}" destId="{681588ED-B7AF-40CB-BD3D-57DC174F74E2}" srcOrd="1" destOrd="0" presId="urn:microsoft.com/office/officeart/2005/8/layout/hierarchy2"/>
    <dgm:cxn modelId="{251F2A66-88D4-47E9-AB8F-B04BA2B5E9A4}" type="presOf" srcId="{C5F485EB-F164-4A31-9270-C2FFA55987E7}" destId="{32CFE71E-B723-441C-8D7A-4689A4BB8354}" srcOrd="1" destOrd="0" presId="urn:microsoft.com/office/officeart/2005/8/layout/hierarchy2"/>
    <dgm:cxn modelId="{2C07BF7B-C457-4C38-BEB6-A64C7645F8C5}" type="presOf" srcId="{9FC400C7-E306-4C01-BE6B-F75E2F69B0A7}" destId="{F5C3F1A8-280C-4953-AF3E-5135A39F012C}" srcOrd="0" destOrd="0" presId="urn:microsoft.com/office/officeart/2005/8/layout/hierarchy2"/>
    <dgm:cxn modelId="{EB0BAF44-49D3-402F-9137-0B5EFBD06355}" srcId="{0679B2BC-2271-44C1-941C-73158E2D94EE}" destId="{0910D508-783D-4493-9BB1-28FA313B17CE}" srcOrd="0" destOrd="0" parTransId="{01721EDC-9207-4A49-B2A1-9626E15EFB87}" sibTransId="{5927D5B4-1ECF-4E8C-B651-3401F1A18429}"/>
    <dgm:cxn modelId="{15B557AE-8344-4E86-A5CB-420B050065A6}" srcId="{AD448A76-ACA0-4921-8E61-172ECDEE2811}" destId="{D5228988-8F59-4443-B7D9-B141CC666908}" srcOrd="2" destOrd="0" parTransId="{2803A5DE-B779-4693-A0EE-4E7DDC71CC87}" sibTransId="{E8D59FB3-686D-4C87-A261-2DB1F8B4F2A1}"/>
    <dgm:cxn modelId="{BB820F28-FAC4-4FFB-A053-D778B17FC8C7}" type="presOf" srcId="{B8835501-DEB1-4247-9197-39A3E25F2DFD}" destId="{255F506E-D790-4920-8ED2-E120ECB9CEE3}" srcOrd="1" destOrd="0" presId="urn:microsoft.com/office/officeart/2005/8/layout/hierarchy2"/>
    <dgm:cxn modelId="{22420814-102B-484D-857F-D090E7128D81}" srcId="{9DD9DB4E-05A6-49F5-AEF8-BE3E0E84E7E3}" destId="{AD448A76-ACA0-4921-8E61-172ECDEE2811}" srcOrd="1" destOrd="0" parTransId="{CD27B041-313A-4E8C-AA41-85239EBF80B8}" sibTransId="{D6A11499-1BCB-4005-A607-0DDA698D2773}"/>
    <dgm:cxn modelId="{58E2CC77-CCE2-41AC-8C60-63E024689D7C}" type="presOf" srcId="{AA508DBA-97B6-4E9F-A2FB-138878594E61}" destId="{ECA1A6EF-66A5-4C7F-9063-09154816A664}" srcOrd="1" destOrd="0" presId="urn:microsoft.com/office/officeart/2005/8/layout/hierarchy2"/>
    <dgm:cxn modelId="{58A18488-FDA7-4487-AA29-3F633917679E}" type="presOf" srcId="{3E2FFE18-4F39-4CB4-9D8A-F6FB12FA9A0C}" destId="{35FF2D9D-23F8-462C-84DB-68B04DF2DFCE}" srcOrd="1" destOrd="0" presId="urn:microsoft.com/office/officeart/2005/8/layout/hierarchy2"/>
    <dgm:cxn modelId="{EBB33F76-3757-4C15-A0D8-161F98930037}" type="presOf" srcId="{3DB52F4C-D4CB-42DB-A76E-DB88EFB85801}" destId="{53A2F1F3-CA2D-4826-8ED4-AC9BF6724E14}" srcOrd="1" destOrd="0" presId="urn:microsoft.com/office/officeart/2005/8/layout/hierarchy2"/>
    <dgm:cxn modelId="{0EAAB3E6-29D5-420B-9F4B-1EAB7D70EFA5}" type="presOf" srcId="{6234B894-9F48-476F-A856-F847069E666F}" destId="{CE6B3D66-C989-4A5C-9516-BE9E8B556D8A}" srcOrd="0" destOrd="0" presId="urn:microsoft.com/office/officeart/2005/8/layout/hierarchy2"/>
    <dgm:cxn modelId="{AE67A16F-5D33-40A7-93A7-82E6725FC0C4}" srcId="{9FC400C7-E306-4C01-BE6B-F75E2F69B0A7}" destId="{9B8D5AD4-8BBD-4600-9B96-010C8DE6FEEB}" srcOrd="1" destOrd="0" parTransId="{2E1A74EF-3DC4-4A86-AC16-AB9FA69319E8}" sibTransId="{CBC11680-8379-4A1E-AC94-3387954C6B78}"/>
    <dgm:cxn modelId="{0C6A867B-5966-4001-BDAB-2C2E4D6C2EDA}" type="presOf" srcId="{008F0E79-A758-4C7D-B09F-CE9057DA07BE}" destId="{6E4140A6-8F65-41EF-B63B-5BE148A03478}" srcOrd="0" destOrd="0" presId="urn:microsoft.com/office/officeart/2005/8/layout/hierarchy2"/>
    <dgm:cxn modelId="{46EC974F-D635-4F58-ABEF-43B06E8AD1D1}" srcId="{D044D61D-3369-4A0C-A3D2-505EBDC19CE1}" destId="{6234B894-9F48-476F-A856-F847069E666F}" srcOrd="1" destOrd="0" parTransId="{191B5949-2074-490B-A15E-E06560E45504}" sibTransId="{402FC70D-4282-4694-BBAC-467F3FAB6399}"/>
    <dgm:cxn modelId="{3DB9361F-BF8A-4C26-BEA2-89CEC59F6D22}" type="presOf" srcId="{F53E6D24-600B-4CAA-A6B6-329155E9D41E}" destId="{8DAA3D02-DB31-4273-91E5-9D7246C56B95}" srcOrd="1" destOrd="0" presId="urn:microsoft.com/office/officeart/2005/8/layout/hierarchy2"/>
    <dgm:cxn modelId="{7717BE41-0184-44C6-BEFC-A4F677BD349E}" type="presOf" srcId="{191B5949-2074-490B-A15E-E06560E45504}" destId="{62F747A5-50BC-497B-B2C9-59D52F651B46}" srcOrd="1" destOrd="0" presId="urn:microsoft.com/office/officeart/2005/8/layout/hierarchy2"/>
    <dgm:cxn modelId="{61520090-194E-468F-AA49-2992994109EA}" type="presOf" srcId="{2E1A74EF-3DC4-4A86-AC16-AB9FA69319E8}" destId="{B0009623-AEE9-4445-95CD-FBCF47ABE72B}" srcOrd="0" destOrd="0" presId="urn:microsoft.com/office/officeart/2005/8/layout/hierarchy2"/>
    <dgm:cxn modelId="{C8903E08-6389-4679-A6FD-008590854660}" type="presOf" srcId="{9DD9DB4E-05A6-49F5-AEF8-BE3E0E84E7E3}" destId="{49F52CEA-5ECA-4ED4-8EB7-3D6A2EAB61E1}" srcOrd="0" destOrd="0" presId="urn:microsoft.com/office/officeart/2005/8/layout/hierarchy2"/>
    <dgm:cxn modelId="{699C74CF-7D2E-4C00-9347-D4E0D21E9411}" type="presOf" srcId="{1ABCA4EC-DD6D-4F45-B3E5-FBBB003C32D1}" destId="{626169AC-DA99-4454-84A2-497F44BF754A}" srcOrd="0" destOrd="0" presId="urn:microsoft.com/office/officeart/2005/8/layout/hierarchy2"/>
    <dgm:cxn modelId="{E42E7DE3-447A-471E-AFC0-8FC63A280E7F}" type="presOf" srcId="{D506E8DB-0BA2-47B0-8AB9-5C49E84AD740}" destId="{A653E82C-41B5-42C2-A1F6-A9E5E8F42EC6}" srcOrd="0" destOrd="0" presId="urn:microsoft.com/office/officeart/2005/8/layout/hierarchy2"/>
    <dgm:cxn modelId="{7E3DD7E5-6BC8-430A-AAB2-248545CAE209}" srcId="{9FC400C7-E306-4C01-BE6B-F75E2F69B0A7}" destId="{7505A137-A344-4A40-9DC9-51E15CDB1A9C}" srcOrd="0" destOrd="0" parTransId="{B8835501-DEB1-4247-9197-39A3E25F2DFD}" sibTransId="{B2D6284A-D8E2-4B07-98FB-020F1D2C4BF9}"/>
    <dgm:cxn modelId="{5ECB0FEE-AE60-47A5-8A42-2F62D39CB130}" type="presOf" srcId="{7616D147-E4AE-4E38-B6B8-45EFD4674C45}" destId="{15DD8696-B4F2-42C6-B31D-26CF10D292E2}" srcOrd="0" destOrd="0" presId="urn:microsoft.com/office/officeart/2005/8/layout/hierarchy2"/>
    <dgm:cxn modelId="{D9334054-F5E5-41C1-9168-AF554457DC03}" type="presOf" srcId="{2803A5DE-B779-4693-A0EE-4E7DDC71CC87}" destId="{4AD5AE7B-3A1F-4FFE-A89E-68357D7C1E91}" srcOrd="0" destOrd="0" presId="urn:microsoft.com/office/officeart/2005/8/layout/hierarchy2"/>
    <dgm:cxn modelId="{26AA37BD-51B1-4F3F-B976-E637B01803B1}" type="presParOf" srcId="{E8B3A3CC-E209-4018-BC74-0D2BAE6F382E}" destId="{1ED4F656-AF61-46DE-8BA2-FD4F43E56C66}" srcOrd="0" destOrd="0" presId="urn:microsoft.com/office/officeart/2005/8/layout/hierarchy2"/>
    <dgm:cxn modelId="{6C457BFC-E7AD-4A8B-B66F-DEC614908046}" type="presParOf" srcId="{1ED4F656-AF61-46DE-8BA2-FD4F43E56C66}" destId="{02A977EF-0524-42E4-831E-1478B50ACCEC}" srcOrd="0" destOrd="0" presId="urn:microsoft.com/office/officeart/2005/8/layout/hierarchy2"/>
    <dgm:cxn modelId="{A4E609C1-858C-499D-8DB9-43EA1DBB77F8}" type="presParOf" srcId="{1ED4F656-AF61-46DE-8BA2-FD4F43E56C66}" destId="{65619646-8A51-4043-B3A9-92698D4B8066}" srcOrd="1" destOrd="0" presId="urn:microsoft.com/office/officeart/2005/8/layout/hierarchy2"/>
    <dgm:cxn modelId="{E02F92C7-EA7A-42B3-988F-CA7D23288BA8}" type="presParOf" srcId="{65619646-8A51-4043-B3A9-92698D4B8066}" destId="{BF3BA692-683C-4485-A8C7-8D66594CEDEC}" srcOrd="0" destOrd="0" presId="urn:microsoft.com/office/officeart/2005/8/layout/hierarchy2"/>
    <dgm:cxn modelId="{B1E83D56-CC3B-4B2B-AE58-E02323960D8B}" type="presParOf" srcId="{BF3BA692-683C-4485-A8C7-8D66594CEDEC}" destId="{36A4CA2A-F79C-41A3-BEFE-3CC32034867E}" srcOrd="0" destOrd="0" presId="urn:microsoft.com/office/officeart/2005/8/layout/hierarchy2"/>
    <dgm:cxn modelId="{1DBCD4CF-31A0-499F-8800-3786A8F1890C}" type="presParOf" srcId="{65619646-8A51-4043-B3A9-92698D4B8066}" destId="{52A586C3-B2FF-4BA6-9F4B-00129A8E59DA}" srcOrd="1" destOrd="0" presId="urn:microsoft.com/office/officeart/2005/8/layout/hierarchy2"/>
    <dgm:cxn modelId="{700A617E-C2C7-45B9-B46D-AA034C930B17}" type="presParOf" srcId="{52A586C3-B2FF-4BA6-9F4B-00129A8E59DA}" destId="{530FBE00-BCBA-4D9D-BF21-4FB1DF12E881}" srcOrd="0" destOrd="0" presId="urn:microsoft.com/office/officeart/2005/8/layout/hierarchy2"/>
    <dgm:cxn modelId="{EC33F321-92ED-4C56-83E1-1D5C5B6CABA0}" type="presParOf" srcId="{52A586C3-B2FF-4BA6-9F4B-00129A8E59DA}" destId="{B7A811C3-337D-4F6A-A383-01551A11F1A7}" srcOrd="1" destOrd="0" presId="urn:microsoft.com/office/officeart/2005/8/layout/hierarchy2"/>
    <dgm:cxn modelId="{877A99D0-7488-42DD-B762-DB2FCE5D42BC}" type="presParOf" srcId="{B7A811C3-337D-4F6A-A383-01551A11F1A7}" destId="{626169AC-DA99-4454-84A2-497F44BF754A}" srcOrd="0" destOrd="0" presId="urn:microsoft.com/office/officeart/2005/8/layout/hierarchy2"/>
    <dgm:cxn modelId="{E9A64FBA-9777-4CAA-AC77-EB5EA76C15F1}" type="presParOf" srcId="{626169AC-DA99-4454-84A2-497F44BF754A}" destId="{95D2927F-06F1-4E2C-9598-B6355502448A}" srcOrd="0" destOrd="0" presId="urn:microsoft.com/office/officeart/2005/8/layout/hierarchy2"/>
    <dgm:cxn modelId="{0BFE5EDB-D2BE-4026-8C6D-E84350676681}" type="presParOf" srcId="{B7A811C3-337D-4F6A-A383-01551A11F1A7}" destId="{BF6C20CD-95A6-47B7-B1EE-5E1A47BA8A02}" srcOrd="1" destOrd="0" presId="urn:microsoft.com/office/officeart/2005/8/layout/hierarchy2"/>
    <dgm:cxn modelId="{A9501364-5FAD-4A4E-8294-3CF8CD41B927}" type="presParOf" srcId="{BF6C20CD-95A6-47B7-B1EE-5E1A47BA8A02}" destId="{49F52CEA-5ECA-4ED4-8EB7-3D6A2EAB61E1}" srcOrd="0" destOrd="0" presId="urn:microsoft.com/office/officeart/2005/8/layout/hierarchy2"/>
    <dgm:cxn modelId="{A4BF10A5-34DA-4C77-A249-5F27EFE518B9}" type="presParOf" srcId="{BF6C20CD-95A6-47B7-B1EE-5E1A47BA8A02}" destId="{B62DDB3A-7339-4056-BB11-9CEF97142C39}" srcOrd="1" destOrd="0" presId="urn:microsoft.com/office/officeart/2005/8/layout/hierarchy2"/>
    <dgm:cxn modelId="{17CDA19C-AAE2-4276-B490-244F258B6086}" type="presParOf" srcId="{B62DDB3A-7339-4056-BB11-9CEF97142C39}" destId="{09A36083-E2B8-472E-AF5A-CA9C734E2567}" srcOrd="0" destOrd="0" presId="urn:microsoft.com/office/officeart/2005/8/layout/hierarchy2"/>
    <dgm:cxn modelId="{7AC7ED8A-81E9-4A92-BB56-0C5784108B5A}" type="presParOf" srcId="{09A36083-E2B8-472E-AF5A-CA9C734E2567}" destId="{7116DB50-DACA-4AC3-8ADB-504669642EB3}" srcOrd="0" destOrd="0" presId="urn:microsoft.com/office/officeart/2005/8/layout/hierarchy2"/>
    <dgm:cxn modelId="{2A60F023-A8FB-424E-8A23-C095BFE39127}" type="presParOf" srcId="{B62DDB3A-7339-4056-BB11-9CEF97142C39}" destId="{3CE911FB-8B17-453C-A574-25256CFF6297}" srcOrd="1" destOrd="0" presId="urn:microsoft.com/office/officeart/2005/8/layout/hierarchy2"/>
    <dgm:cxn modelId="{37F36FA7-D1BF-4AB9-A368-1EBC99B64400}" type="presParOf" srcId="{3CE911FB-8B17-453C-A574-25256CFF6297}" destId="{A37389A2-B947-43EC-83A5-B16A73522D44}" srcOrd="0" destOrd="0" presId="urn:microsoft.com/office/officeart/2005/8/layout/hierarchy2"/>
    <dgm:cxn modelId="{98931980-31A9-4A85-88D8-40343CE9B135}" type="presParOf" srcId="{3CE911FB-8B17-453C-A574-25256CFF6297}" destId="{02126BFA-A7A5-4901-B0A9-AAA63593C53F}" srcOrd="1" destOrd="0" presId="urn:microsoft.com/office/officeart/2005/8/layout/hierarchy2"/>
    <dgm:cxn modelId="{604E47D2-96B3-4C88-AEE6-3EEC5B8E3291}" type="presParOf" srcId="{B62DDB3A-7339-4056-BB11-9CEF97142C39}" destId="{91A0F77B-6527-4021-9C21-F6ED252E0BA4}" srcOrd="2" destOrd="0" presId="urn:microsoft.com/office/officeart/2005/8/layout/hierarchy2"/>
    <dgm:cxn modelId="{38BE5150-3101-437A-9926-411458B5303B}" type="presParOf" srcId="{91A0F77B-6527-4021-9C21-F6ED252E0BA4}" destId="{F32EEDBD-0E8B-4793-A592-B399557B409B}" srcOrd="0" destOrd="0" presId="urn:microsoft.com/office/officeart/2005/8/layout/hierarchy2"/>
    <dgm:cxn modelId="{BF56F6D3-EBC9-441B-8A87-43512FF38EB3}" type="presParOf" srcId="{B62DDB3A-7339-4056-BB11-9CEF97142C39}" destId="{03F40F57-42A0-4CD3-AFFC-2BE30EABF8E9}" srcOrd="3" destOrd="0" presId="urn:microsoft.com/office/officeart/2005/8/layout/hierarchy2"/>
    <dgm:cxn modelId="{663790BB-67EB-4DE8-803F-6E78065F36F7}" type="presParOf" srcId="{03F40F57-42A0-4CD3-AFFC-2BE30EABF8E9}" destId="{1E9FB5A2-8902-4673-B094-FB7CDC531932}" srcOrd="0" destOrd="0" presId="urn:microsoft.com/office/officeart/2005/8/layout/hierarchy2"/>
    <dgm:cxn modelId="{94C43D91-6BE1-497F-80DF-47A333F41783}" type="presParOf" srcId="{03F40F57-42A0-4CD3-AFFC-2BE30EABF8E9}" destId="{FBC94BAF-592C-43E3-9AD0-6C4B00F88C5D}" srcOrd="1" destOrd="0" presId="urn:microsoft.com/office/officeart/2005/8/layout/hierarchy2"/>
    <dgm:cxn modelId="{41901D53-FDBE-418B-A3ED-D298A488F4EE}" type="presParOf" srcId="{FBC94BAF-592C-43E3-9AD0-6C4B00F88C5D}" destId="{C0EE35F0-49F7-48E6-BB22-227BDD28408D}" srcOrd="0" destOrd="0" presId="urn:microsoft.com/office/officeart/2005/8/layout/hierarchy2"/>
    <dgm:cxn modelId="{7353E1D0-FF97-4E55-AF4A-7AFB41064438}" type="presParOf" srcId="{C0EE35F0-49F7-48E6-BB22-227BDD28408D}" destId="{8DAA3D02-DB31-4273-91E5-9D7246C56B95}" srcOrd="0" destOrd="0" presId="urn:microsoft.com/office/officeart/2005/8/layout/hierarchy2"/>
    <dgm:cxn modelId="{6A63E63A-6888-47D6-9AD9-50B1D1418298}" type="presParOf" srcId="{FBC94BAF-592C-43E3-9AD0-6C4B00F88C5D}" destId="{3C66116A-6504-459D-9634-F6D56E325E75}" srcOrd="1" destOrd="0" presId="urn:microsoft.com/office/officeart/2005/8/layout/hierarchy2"/>
    <dgm:cxn modelId="{CF8988EF-FE7B-4DBA-8825-237A43984001}" type="presParOf" srcId="{3C66116A-6504-459D-9634-F6D56E325E75}" destId="{A653E82C-41B5-42C2-A1F6-A9E5E8F42EC6}" srcOrd="0" destOrd="0" presId="urn:microsoft.com/office/officeart/2005/8/layout/hierarchy2"/>
    <dgm:cxn modelId="{EE1A6D7B-2834-484A-AE30-87D4624A6D47}" type="presParOf" srcId="{3C66116A-6504-459D-9634-F6D56E325E75}" destId="{135CFA59-F154-48AB-9EFB-FD675103E509}" srcOrd="1" destOrd="0" presId="urn:microsoft.com/office/officeart/2005/8/layout/hierarchy2"/>
    <dgm:cxn modelId="{D8A49A76-B810-403C-A21D-7E18140B5785}" type="presParOf" srcId="{FBC94BAF-592C-43E3-9AD0-6C4B00F88C5D}" destId="{20087737-3FD8-4306-9D4B-EB455F8672BF}" srcOrd="2" destOrd="0" presId="urn:microsoft.com/office/officeart/2005/8/layout/hierarchy2"/>
    <dgm:cxn modelId="{6960102D-0811-4BFB-84D8-962F1B1FDA60}" type="presParOf" srcId="{20087737-3FD8-4306-9D4B-EB455F8672BF}" destId="{681588ED-B7AF-40CB-BD3D-57DC174F74E2}" srcOrd="0" destOrd="0" presId="urn:microsoft.com/office/officeart/2005/8/layout/hierarchy2"/>
    <dgm:cxn modelId="{BC89B670-F73E-44C7-862B-FD2F4530DBE7}" type="presParOf" srcId="{FBC94BAF-592C-43E3-9AD0-6C4B00F88C5D}" destId="{8FF05627-47AC-47F8-AF7A-BA86FA72F320}" srcOrd="3" destOrd="0" presId="urn:microsoft.com/office/officeart/2005/8/layout/hierarchy2"/>
    <dgm:cxn modelId="{2616DE39-D31F-4617-817E-33D0F4D30B4B}" type="presParOf" srcId="{8FF05627-47AC-47F8-AF7A-BA86FA72F320}" destId="{60DC4291-90FE-47BD-B437-C56E94419846}" srcOrd="0" destOrd="0" presId="urn:microsoft.com/office/officeart/2005/8/layout/hierarchy2"/>
    <dgm:cxn modelId="{1B8A484E-82C1-488C-AE60-C69DA2444480}" type="presParOf" srcId="{8FF05627-47AC-47F8-AF7A-BA86FA72F320}" destId="{CAFB2853-E8DB-4442-BF8E-017B13E3DD0D}" srcOrd="1" destOrd="0" presId="urn:microsoft.com/office/officeart/2005/8/layout/hierarchy2"/>
    <dgm:cxn modelId="{A66C16CD-0533-49D9-9E6A-97A807405722}" type="presParOf" srcId="{FBC94BAF-592C-43E3-9AD0-6C4B00F88C5D}" destId="{4AD5AE7B-3A1F-4FFE-A89E-68357D7C1E91}" srcOrd="4" destOrd="0" presId="urn:microsoft.com/office/officeart/2005/8/layout/hierarchy2"/>
    <dgm:cxn modelId="{3CB61A6F-F271-4060-B7C8-AC56EC8409EC}" type="presParOf" srcId="{4AD5AE7B-3A1F-4FFE-A89E-68357D7C1E91}" destId="{54523D04-7318-4CA2-8588-AAEBBF7A128D}" srcOrd="0" destOrd="0" presId="urn:microsoft.com/office/officeart/2005/8/layout/hierarchy2"/>
    <dgm:cxn modelId="{1E5F00B9-65EC-4CF8-8DC8-7659F646D30A}" type="presParOf" srcId="{FBC94BAF-592C-43E3-9AD0-6C4B00F88C5D}" destId="{D39EE728-91F1-43F6-BA2D-182349210E99}" srcOrd="5" destOrd="0" presId="urn:microsoft.com/office/officeart/2005/8/layout/hierarchy2"/>
    <dgm:cxn modelId="{93DCB40F-A118-45E1-B80D-F47CA930D6AB}" type="presParOf" srcId="{D39EE728-91F1-43F6-BA2D-182349210E99}" destId="{5D7DFAC7-E423-4560-87FB-E4D468ECA170}" srcOrd="0" destOrd="0" presId="urn:microsoft.com/office/officeart/2005/8/layout/hierarchy2"/>
    <dgm:cxn modelId="{EE2FFE7A-E759-4BDF-8599-AEC2104C5601}" type="presParOf" srcId="{D39EE728-91F1-43F6-BA2D-182349210E99}" destId="{D3502825-9860-43E6-8C41-AC27F1BCD3A9}" srcOrd="1" destOrd="0" presId="urn:microsoft.com/office/officeart/2005/8/layout/hierarchy2"/>
    <dgm:cxn modelId="{1AB18B31-9717-48CD-9EF5-C2110BD92B4B}" type="presParOf" srcId="{B7A811C3-337D-4F6A-A383-01551A11F1A7}" destId="{AEB43DE0-D2E5-4D85-BA68-C0F7E98B6E51}" srcOrd="2" destOrd="0" presId="urn:microsoft.com/office/officeart/2005/8/layout/hierarchy2"/>
    <dgm:cxn modelId="{0378301A-22BE-4F94-B691-2F2D9D0FFA2B}" type="presParOf" srcId="{AEB43DE0-D2E5-4D85-BA68-C0F7E98B6E51}" destId="{C5D5889D-8ADC-4538-B17F-38B302D409BB}" srcOrd="0" destOrd="0" presId="urn:microsoft.com/office/officeart/2005/8/layout/hierarchy2"/>
    <dgm:cxn modelId="{DA430446-EF95-40DF-8C9A-23F1EFFCE068}" type="presParOf" srcId="{B7A811C3-337D-4F6A-A383-01551A11F1A7}" destId="{41B2A55C-F419-467E-AC12-EF4A2EEAC3B1}" srcOrd="3" destOrd="0" presId="urn:microsoft.com/office/officeart/2005/8/layout/hierarchy2"/>
    <dgm:cxn modelId="{56FAA575-BFA9-4070-8761-FE052CEEBB3A}" type="presParOf" srcId="{41B2A55C-F419-467E-AC12-EF4A2EEAC3B1}" destId="{6AB22D95-9083-4859-AA7A-BABC7826E76B}" srcOrd="0" destOrd="0" presId="urn:microsoft.com/office/officeart/2005/8/layout/hierarchy2"/>
    <dgm:cxn modelId="{6FF25D08-4561-421B-B8A3-8861938393C3}" type="presParOf" srcId="{41B2A55C-F419-467E-AC12-EF4A2EEAC3B1}" destId="{67CEBECB-E9B0-42BE-A654-2B702E5C466F}" srcOrd="1" destOrd="0" presId="urn:microsoft.com/office/officeart/2005/8/layout/hierarchy2"/>
    <dgm:cxn modelId="{0657C877-7302-479D-B137-CCDA983C955A}" type="presParOf" srcId="{67CEBECB-E9B0-42BE-A654-2B702E5C466F}" destId="{F241D4ED-24E0-40EF-A38C-941A46C39FEB}" srcOrd="0" destOrd="0" presId="urn:microsoft.com/office/officeart/2005/8/layout/hierarchy2"/>
    <dgm:cxn modelId="{C8CD9892-8A76-42B5-BFC9-BFD559B87620}" type="presParOf" srcId="{F241D4ED-24E0-40EF-A38C-941A46C39FEB}" destId="{32CFE71E-B723-441C-8D7A-4689A4BB8354}" srcOrd="0" destOrd="0" presId="urn:microsoft.com/office/officeart/2005/8/layout/hierarchy2"/>
    <dgm:cxn modelId="{78695966-6351-422D-A2B9-3066066A111A}" type="presParOf" srcId="{67CEBECB-E9B0-42BE-A654-2B702E5C466F}" destId="{A1682576-DC24-4E0E-A152-2BB9FF94D32E}" srcOrd="1" destOrd="0" presId="urn:microsoft.com/office/officeart/2005/8/layout/hierarchy2"/>
    <dgm:cxn modelId="{611FD72A-A7B6-4711-AA42-047C4AC51779}" type="presParOf" srcId="{A1682576-DC24-4E0E-A152-2BB9FF94D32E}" destId="{6E4140A6-8F65-41EF-B63B-5BE148A03478}" srcOrd="0" destOrd="0" presId="urn:microsoft.com/office/officeart/2005/8/layout/hierarchy2"/>
    <dgm:cxn modelId="{823CF2BA-3ACC-406D-BB74-5052C4A232BD}" type="presParOf" srcId="{A1682576-DC24-4E0E-A152-2BB9FF94D32E}" destId="{BFAAFA66-A0FB-48E8-BDCF-64A04F1B347D}" srcOrd="1" destOrd="0" presId="urn:microsoft.com/office/officeart/2005/8/layout/hierarchy2"/>
    <dgm:cxn modelId="{17E7338C-F612-4003-8CD7-38C9B36BAE47}" type="presParOf" srcId="{67CEBECB-E9B0-42BE-A654-2B702E5C466F}" destId="{F6FCA032-19F6-4F68-92F1-C8670404AD87}" srcOrd="2" destOrd="0" presId="urn:microsoft.com/office/officeart/2005/8/layout/hierarchy2"/>
    <dgm:cxn modelId="{3A5D0F3E-2B9B-42D8-B1AC-42E8DC6644FC}" type="presParOf" srcId="{F6FCA032-19F6-4F68-92F1-C8670404AD87}" destId="{53A2F1F3-CA2D-4826-8ED4-AC9BF6724E14}" srcOrd="0" destOrd="0" presId="urn:microsoft.com/office/officeart/2005/8/layout/hierarchy2"/>
    <dgm:cxn modelId="{F2F97313-DDB2-476C-B6A0-45AA1D0436F7}" type="presParOf" srcId="{67CEBECB-E9B0-42BE-A654-2B702E5C466F}" destId="{B8E2F383-0F9B-4A93-A085-60991A352593}" srcOrd="3" destOrd="0" presId="urn:microsoft.com/office/officeart/2005/8/layout/hierarchy2"/>
    <dgm:cxn modelId="{B862EEFD-FD09-497C-AE98-C844CAC54ECD}" type="presParOf" srcId="{B8E2F383-0F9B-4A93-A085-60991A352593}" destId="{D588389C-BCB6-4D80-A1C3-A487A4E41C77}" srcOrd="0" destOrd="0" presId="urn:microsoft.com/office/officeart/2005/8/layout/hierarchy2"/>
    <dgm:cxn modelId="{A18E44AA-050C-4C4C-BEFE-2535DEF280F7}" type="presParOf" srcId="{B8E2F383-0F9B-4A93-A085-60991A352593}" destId="{C6FA84F9-54A6-4656-8434-4759F056A9FD}" srcOrd="1" destOrd="0" presId="urn:microsoft.com/office/officeart/2005/8/layout/hierarchy2"/>
    <dgm:cxn modelId="{D504E8B4-F9B1-443E-BF1F-C54EF27EF7B0}" type="presParOf" srcId="{67CEBECB-E9B0-42BE-A654-2B702E5C466F}" destId="{E3276348-F3E3-4489-83FE-A2EE2B323E8E}" srcOrd="4" destOrd="0" presId="urn:microsoft.com/office/officeart/2005/8/layout/hierarchy2"/>
    <dgm:cxn modelId="{61717416-A739-4B6F-8293-85BDB84DC4DE}" type="presParOf" srcId="{E3276348-F3E3-4489-83FE-A2EE2B323E8E}" destId="{16E563EE-61B7-4510-8053-BF473D2552AB}" srcOrd="0" destOrd="0" presId="urn:microsoft.com/office/officeart/2005/8/layout/hierarchy2"/>
    <dgm:cxn modelId="{C8F5AE9A-74A7-451D-A70D-4316A26A2417}" type="presParOf" srcId="{67CEBECB-E9B0-42BE-A654-2B702E5C466F}" destId="{2FF286CA-2A2C-43BC-AC98-072A26CB4CB5}" srcOrd="5" destOrd="0" presId="urn:microsoft.com/office/officeart/2005/8/layout/hierarchy2"/>
    <dgm:cxn modelId="{AEFBAD32-3D60-40E1-BB5E-BF40A8CDE708}" type="presParOf" srcId="{2FF286CA-2A2C-43BC-AC98-072A26CB4CB5}" destId="{4AD4ECBE-E85F-4AD1-9841-7ED40A65ACB5}" srcOrd="0" destOrd="0" presId="urn:microsoft.com/office/officeart/2005/8/layout/hierarchy2"/>
    <dgm:cxn modelId="{CDA070A5-47F1-4848-B751-AB0F4C41C5C0}" type="presParOf" srcId="{2FF286CA-2A2C-43BC-AC98-072A26CB4CB5}" destId="{96E60142-6A1D-453B-A7DC-8D0DEF31C7CA}" srcOrd="1" destOrd="0" presId="urn:microsoft.com/office/officeart/2005/8/layout/hierarchy2"/>
    <dgm:cxn modelId="{58C58A73-E05C-48A7-B777-6B5D46E38C83}" type="presParOf" srcId="{65619646-8A51-4043-B3A9-92698D4B8066}" destId="{F86C0B34-406F-43E1-A3DB-4566787EC294}" srcOrd="2" destOrd="0" presId="urn:microsoft.com/office/officeart/2005/8/layout/hierarchy2"/>
    <dgm:cxn modelId="{0391D184-8BF4-42D2-86FF-2C9FC562C606}" type="presParOf" srcId="{F86C0B34-406F-43E1-A3DB-4566787EC294}" destId="{F077E03B-E995-4B63-9FD6-CB2EE26577EB}" srcOrd="0" destOrd="0" presId="urn:microsoft.com/office/officeart/2005/8/layout/hierarchy2"/>
    <dgm:cxn modelId="{131C0B2E-AA53-4E0E-82A7-9F7C2B54776E}" type="presParOf" srcId="{65619646-8A51-4043-B3A9-92698D4B8066}" destId="{ED5C237F-2A51-4F4F-A9AE-6B75D1F12FC2}" srcOrd="3" destOrd="0" presId="urn:microsoft.com/office/officeart/2005/8/layout/hierarchy2"/>
    <dgm:cxn modelId="{FFDE011D-CB78-43D3-9F9C-878F8420D2C1}" type="presParOf" srcId="{ED5C237F-2A51-4F4F-A9AE-6B75D1F12FC2}" destId="{C2001DCD-C74F-4B6B-BE79-BC30A237B8E6}" srcOrd="0" destOrd="0" presId="urn:microsoft.com/office/officeart/2005/8/layout/hierarchy2"/>
    <dgm:cxn modelId="{25429C28-5C42-4D2D-A80F-1EEC94000F2A}" type="presParOf" srcId="{ED5C237F-2A51-4F4F-A9AE-6B75D1F12FC2}" destId="{15625FDF-2896-4207-8282-12550BE0A7D5}" srcOrd="1" destOrd="0" presId="urn:microsoft.com/office/officeart/2005/8/layout/hierarchy2"/>
    <dgm:cxn modelId="{DAC47DFA-41D0-4CF3-8924-EAD8CFD4B207}" type="presParOf" srcId="{15625FDF-2896-4207-8282-12550BE0A7D5}" destId="{4B4EFB92-0FB0-431C-A509-08DA93A207BE}" srcOrd="0" destOrd="0" presId="urn:microsoft.com/office/officeart/2005/8/layout/hierarchy2"/>
    <dgm:cxn modelId="{EBAEB740-1BE9-4ADC-BAA1-2B34CFEDF896}" type="presParOf" srcId="{4B4EFB92-0FB0-431C-A509-08DA93A207BE}" destId="{ECA1A6EF-66A5-4C7F-9063-09154816A664}" srcOrd="0" destOrd="0" presId="urn:microsoft.com/office/officeart/2005/8/layout/hierarchy2"/>
    <dgm:cxn modelId="{2964D0B8-3E86-4E6D-8FE3-DBBEABAC0AF7}" type="presParOf" srcId="{15625FDF-2896-4207-8282-12550BE0A7D5}" destId="{F5A6AC51-3B9F-425D-A81B-A0E337F095D9}" srcOrd="1" destOrd="0" presId="urn:microsoft.com/office/officeart/2005/8/layout/hierarchy2"/>
    <dgm:cxn modelId="{06DEEA3B-28D8-45CB-96FD-3D1D41F567CA}" type="presParOf" srcId="{F5A6AC51-3B9F-425D-A81B-A0E337F095D9}" destId="{F5C3F1A8-280C-4953-AF3E-5135A39F012C}" srcOrd="0" destOrd="0" presId="urn:microsoft.com/office/officeart/2005/8/layout/hierarchy2"/>
    <dgm:cxn modelId="{DFA6B49F-0DC3-4F61-93F5-877EB64BBE97}" type="presParOf" srcId="{F5A6AC51-3B9F-425D-A81B-A0E337F095D9}" destId="{6D7F6867-19EE-4FCB-9BA8-CCCB0C1B5E19}" srcOrd="1" destOrd="0" presId="urn:microsoft.com/office/officeart/2005/8/layout/hierarchy2"/>
    <dgm:cxn modelId="{9F5528B1-20DF-4458-811D-E31530572E3D}" type="presParOf" srcId="{6D7F6867-19EE-4FCB-9BA8-CCCB0C1B5E19}" destId="{5268695C-AE43-4E59-8773-06587EDA66BA}" srcOrd="0" destOrd="0" presId="urn:microsoft.com/office/officeart/2005/8/layout/hierarchy2"/>
    <dgm:cxn modelId="{F4392A4B-22BA-4356-8239-C6129EE667B5}" type="presParOf" srcId="{5268695C-AE43-4E59-8773-06587EDA66BA}" destId="{255F506E-D790-4920-8ED2-E120ECB9CEE3}" srcOrd="0" destOrd="0" presId="urn:microsoft.com/office/officeart/2005/8/layout/hierarchy2"/>
    <dgm:cxn modelId="{FFA08DBA-F3CB-4B5F-B77B-CBFA03730EC0}" type="presParOf" srcId="{6D7F6867-19EE-4FCB-9BA8-CCCB0C1B5E19}" destId="{6067B32E-ADF7-4120-8C78-5A8F544DC344}" srcOrd="1" destOrd="0" presId="urn:microsoft.com/office/officeart/2005/8/layout/hierarchy2"/>
    <dgm:cxn modelId="{C680F244-FA4C-477E-AB31-63F272B7E510}" type="presParOf" srcId="{6067B32E-ADF7-4120-8C78-5A8F544DC344}" destId="{FC348F30-8640-48B0-ABAA-E49C80A5E7D2}" srcOrd="0" destOrd="0" presId="urn:microsoft.com/office/officeart/2005/8/layout/hierarchy2"/>
    <dgm:cxn modelId="{2A8D38B9-1E7D-43B7-BC88-034925E12EBF}" type="presParOf" srcId="{6067B32E-ADF7-4120-8C78-5A8F544DC344}" destId="{05633B7F-9EE4-459E-87B7-A878379407F5}" srcOrd="1" destOrd="0" presId="urn:microsoft.com/office/officeart/2005/8/layout/hierarchy2"/>
    <dgm:cxn modelId="{FD5552F5-E5FE-46C5-9EA3-164488285C78}" type="presParOf" srcId="{6D7F6867-19EE-4FCB-9BA8-CCCB0C1B5E19}" destId="{B0009623-AEE9-4445-95CD-FBCF47ABE72B}" srcOrd="2" destOrd="0" presId="urn:microsoft.com/office/officeart/2005/8/layout/hierarchy2"/>
    <dgm:cxn modelId="{3FF2C3B5-4A73-40A3-AE24-2BAE890AA49F}" type="presParOf" srcId="{B0009623-AEE9-4445-95CD-FBCF47ABE72B}" destId="{90D69B03-B69E-475F-8601-82B5081B134B}" srcOrd="0" destOrd="0" presId="urn:microsoft.com/office/officeart/2005/8/layout/hierarchy2"/>
    <dgm:cxn modelId="{13840DBB-0662-42A6-834A-92A64B997A3E}" type="presParOf" srcId="{6D7F6867-19EE-4FCB-9BA8-CCCB0C1B5E19}" destId="{73BDB858-43A2-44CC-86E5-7A0A9248F1EF}" srcOrd="3" destOrd="0" presId="urn:microsoft.com/office/officeart/2005/8/layout/hierarchy2"/>
    <dgm:cxn modelId="{255BFD15-0BE8-460C-B52A-EFAB0E4A0143}" type="presParOf" srcId="{73BDB858-43A2-44CC-86E5-7A0A9248F1EF}" destId="{D167F67D-9D4F-4CA5-A7D0-BC2C92B18F43}" srcOrd="0" destOrd="0" presId="urn:microsoft.com/office/officeart/2005/8/layout/hierarchy2"/>
    <dgm:cxn modelId="{DC6EB6B9-010D-43F7-8953-7CFD57F40929}" type="presParOf" srcId="{73BDB858-43A2-44CC-86E5-7A0A9248F1EF}" destId="{E8950CA8-83EF-4239-A5D7-6628F169D96E}" srcOrd="1" destOrd="0" presId="urn:microsoft.com/office/officeart/2005/8/layout/hierarchy2"/>
    <dgm:cxn modelId="{02E28722-24FA-44A4-9025-3C11433CCE12}" type="presParOf" srcId="{6D7F6867-19EE-4FCB-9BA8-CCCB0C1B5E19}" destId="{5C2C510A-0EB7-4D57-87D3-6C2934F68AE0}" srcOrd="4" destOrd="0" presId="urn:microsoft.com/office/officeart/2005/8/layout/hierarchy2"/>
    <dgm:cxn modelId="{47E814F2-8383-43B9-9140-B29E30C75AE4}" type="presParOf" srcId="{5C2C510A-0EB7-4D57-87D3-6C2934F68AE0}" destId="{35FF2D9D-23F8-462C-84DB-68B04DF2DFCE}" srcOrd="0" destOrd="0" presId="urn:microsoft.com/office/officeart/2005/8/layout/hierarchy2"/>
    <dgm:cxn modelId="{E96F0864-96ED-499E-AEF0-3AC78181FF4B}" type="presParOf" srcId="{6D7F6867-19EE-4FCB-9BA8-CCCB0C1B5E19}" destId="{E4ECC952-4D1C-4084-950F-43EAC4E28B99}" srcOrd="5" destOrd="0" presId="urn:microsoft.com/office/officeart/2005/8/layout/hierarchy2"/>
    <dgm:cxn modelId="{8341E87F-2FD6-48D2-9A26-87BE10151279}" type="presParOf" srcId="{E4ECC952-4D1C-4084-950F-43EAC4E28B99}" destId="{15DD8696-B4F2-42C6-B31D-26CF10D292E2}" srcOrd="0" destOrd="0" presId="urn:microsoft.com/office/officeart/2005/8/layout/hierarchy2"/>
    <dgm:cxn modelId="{90A1C466-433F-416C-BD69-77CACD9748D7}" type="presParOf" srcId="{E4ECC952-4D1C-4084-950F-43EAC4E28B99}" destId="{613BEF73-FC4F-45A3-A8E9-E028E154B300}" srcOrd="1" destOrd="0" presId="urn:microsoft.com/office/officeart/2005/8/layout/hierarchy2"/>
    <dgm:cxn modelId="{E5B510DB-1C1B-4A9B-BC7C-F3C0C54076FF}" type="presParOf" srcId="{15625FDF-2896-4207-8282-12550BE0A7D5}" destId="{EACA7279-BC83-4536-BF1A-5CA91CF7A2F6}" srcOrd="2" destOrd="0" presId="urn:microsoft.com/office/officeart/2005/8/layout/hierarchy2"/>
    <dgm:cxn modelId="{7D81049C-5E6A-44F9-84E3-E0387AC81CFC}" type="presParOf" srcId="{EACA7279-BC83-4536-BF1A-5CA91CF7A2F6}" destId="{62F747A5-50BC-497B-B2C9-59D52F651B46}" srcOrd="0" destOrd="0" presId="urn:microsoft.com/office/officeart/2005/8/layout/hierarchy2"/>
    <dgm:cxn modelId="{6D71FFBB-A810-4F06-B7E4-244DA7707AF6}" type="presParOf" srcId="{15625FDF-2896-4207-8282-12550BE0A7D5}" destId="{6B6994FC-A925-40C0-85AA-A1869A14F773}" srcOrd="3" destOrd="0" presId="urn:microsoft.com/office/officeart/2005/8/layout/hierarchy2"/>
    <dgm:cxn modelId="{9DAE3A26-8A77-45F6-A1D8-16411664520A}" type="presParOf" srcId="{6B6994FC-A925-40C0-85AA-A1869A14F773}" destId="{CE6B3D66-C989-4A5C-9516-BE9E8B556D8A}" srcOrd="0" destOrd="0" presId="urn:microsoft.com/office/officeart/2005/8/layout/hierarchy2"/>
    <dgm:cxn modelId="{9C4AF465-1E32-4481-8753-BE154FF05373}" type="presParOf" srcId="{6B6994FC-A925-40C0-85AA-A1869A14F773}" destId="{FB9588FC-C319-41CE-AC56-F50E6F70DE5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gg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2FD479-5F73-4EAF-83AE-CDAFBB23D92E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CCA5F-1528-4318-A358-FE3A4B62C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9685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gg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921C7-52BC-4D63-AE8D-5E8B9AAF9606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8E6D5-A99C-4BAB-9AC5-0977AF44F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4923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E6D5-A99C-4BAB-9AC5-0977AF44FACE}" type="slidenum">
              <a:rPr lang="en-US" smtClean="0"/>
              <a:t>9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gg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30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E6D5-A99C-4BAB-9AC5-0977AF44FACE}" type="slidenum">
              <a:rPr lang="en-US" smtClean="0"/>
              <a:t>18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gg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91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E6D5-A99C-4BAB-9AC5-0977AF44FACE}" type="slidenum">
              <a:rPr lang="en-US" smtClean="0"/>
              <a:t>35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gg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61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gg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548E6D5-A99C-4BAB-9AC5-0977AF44FAC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71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7BF0-60DF-4943-B46D-54BF9B9C4714}" type="datetime1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43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5A683-F263-42EF-861F-960C6174D74B}" type="datetime1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49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65078-5AA7-44AA-BAB3-3C48D143BE0A}" type="datetime1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9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E04AC-2012-4A19-8E37-835FE4BC0F6E}" type="datetime1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36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2F51-6F8A-4686-914C-CA1FCD7342A7}" type="datetime1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9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B414-3839-4D4E-B5F3-10830493A03E}" type="datetime1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23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A0920-1D4D-43EC-9DE6-4F0907423C54}" type="datetime1">
              <a:rPr lang="en-US" smtClean="0"/>
              <a:t>8/31/2023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5AF1B-FF67-4ECD-86EA-53671497A931}" type="datetime1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3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C8578-A1FB-4D57-91EF-B4E098AA8FF3}" type="datetime1">
              <a:rPr lang="en-US" smtClean="0"/>
              <a:t>8/31/2023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61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3E66A-4D50-4FC4-A033-E08A276E0B65}" type="datetime1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03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3DB3-FF3F-4B0E-B8A4-15582305152E}" type="datetime1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12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1A7CC-0942-44CB-837D-7DF595FD3D9C}" type="datetime1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7FEC7-F7A4-43DE-A233-41622E62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30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6184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Isometric Projection/ Drawing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835023" y="4726905"/>
            <a:ext cx="61703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Prepared by:</a:t>
            </a:r>
          </a:p>
          <a:p>
            <a:pPr algn="ctr"/>
            <a:r>
              <a:rPr lang="en-US" i="1" dirty="0" err="1" smtClean="0"/>
              <a:t>Er</a:t>
            </a:r>
            <a:r>
              <a:rPr lang="en-US" i="1" dirty="0" smtClean="0"/>
              <a:t>. Bibek </a:t>
            </a:r>
            <a:r>
              <a:rPr lang="en-US" i="1" dirty="0" err="1" smtClean="0"/>
              <a:t>Magar</a:t>
            </a:r>
            <a:endParaRPr lang="en-US" i="1" dirty="0" smtClean="0"/>
          </a:p>
          <a:p>
            <a:pPr algn="ctr"/>
            <a:r>
              <a:rPr lang="en-US" i="1" dirty="0" smtClean="0"/>
              <a:t>BE in Automobile Engineering</a:t>
            </a:r>
          </a:p>
          <a:p>
            <a:pPr algn="ctr"/>
            <a:r>
              <a:rPr lang="en-US" i="1" dirty="0" smtClean="0"/>
              <a:t>IOE, </a:t>
            </a:r>
            <a:r>
              <a:rPr lang="en-US" i="1" dirty="0" err="1" smtClean="0"/>
              <a:t>Thapathali</a:t>
            </a:r>
            <a:r>
              <a:rPr lang="en-US" i="1" dirty="0" smtClean="0"/>
              <a:t> Campus</a:t>
            </a:r>
          </a:p>
          <a:p>
            <a:pPr algn="ctr"/>
            <a:r>
              <a:rPr lang="en-US" i="1" dirty="0"/>
              <a:t>bibek.magar@thc.tu.edu.np</a:t>
            </a:r>
            <a:endParaRPr lang="en-US" i="1" dirty="0" smtClean="0"/>
          </a:p>
          <a:p>
            <a:pPr algn="ctr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757" y="1107528"/>
            <a:ext cx="4618910" cy="398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29" y="1002553"/>
            <a:ext cx="4581084" cy="535379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4967" y="268096"/>
            <a:ext cx="880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Q1) Draw isometric view of the object from the given orthographic views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931743" y="1666568"/>
            <a:ext cx="70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a’, g’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98543" y="1504336"/>
            <a:ext cx="70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’, </a:t>
            </a:r>
            <a:r>
              <a:rPr lang="en-US" dirty="0"/>
              <a:t>h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83446" y="2942891"/>
            <a:ext cx="70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’, </a:t>
            </a:r>
            <a:r>
              <a:rPr lang="en-US" dirty="0"/>
              <a:t>i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915833" y="2573559"/>
            <a:ext cx="70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’, </a:t>
            </a:r>
            <a:r>
              <a:rPr lang="en-US" dirty="0"/>
              <a:t>j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33820" y="3494785"/>
            <a:ext cx="70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’, </a:t>
            </a:r>
            <a:r>
              <a:rPr lang="en-US" dirty="0"/>
              <a:t>k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31743" y="3310119"/>
            <a:ext cx="70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’, </a:t>
            </a:r>
            <a:r>
              <a:rPr lang="en-US" dirty="0"/>
              <a:t>l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98891" y="5984915"/>
            <a:ext cx="47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, f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98891" y="4533408"/>
            <a:ext cx="47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g, </a:t>
            </a:r>
            <a:r>
              <a:rPr lang="en-US" dirty="0"/>
              <a:t>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62569" y="6009452"/>
            <a:ext cx="47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40479" y="4463903"/>
            <a:ext cx="58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01433" y="6009452"/>
            <a:ext cx="47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119420" y="4463903"/>
            <a:ext cx="47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906000" y="6028956"/>
            <a:ext cx="53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d, 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915833" y="4411153"/>
            <a:ext cx="47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j, k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94967" y="1002553"/>
            <a:ext cx="0" cy="519177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94967" y="1002553"/>
            <a:ext cx="610583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400800" y="1002553"/>
            <a:ext cx="0" cy="519177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94967" y="6194323"/>
            <a:ext cx="610583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12955" y="1312606"/>
            <a:ext cx="5840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Lines AF, GL, AB, GH, CD, IJ, DE, JK, EF, KL, AG, FL, BH, CI, DJ, and EK are isometric lines so they are drawn using their true length.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12955" y="2573559"/>
            <a:ext cx="5683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Lines BC, and HI are non-isometric lines, to draw them their end points are located along the isometric lines and connected.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9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33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996" y="3951711"/>
            <a:ext cx="2370004" cy="2769764"/>
          </a:xfrm>
          <a:prstGeom prst="rect">
            <a:avLst/>
          </a:prstGeom>
        </p:spPr>
      </p:pic>
      <p:sp>
        <p:nvSpPr>
          <p:cNvPr id="31" name="Line 27"/>
          <p:cNvSpPr>
            <a:spLocks noChangeShapeType="1"/>
          </p:cNvSpPr>
          <p:nvPr/>
        </p:nvSpPr>
        <p:spPr bwMode="auto">
          <a:xfrm>
            <a:off x="2292350" y="5702300"/>
            <a:ext cx="612457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8"/>
          <p:cNvSpPr>
            <a:spLocks noChangeShapeType="1"/>
          </p:cNvSpPr>
          <p:nvPr/>
        </p:nvSpPr>
        <p:spPr bwMode="auto">
          <a:xfrm flipV="1">
            <a:off x="5354637" y="3536950"/>
            <a:ext cx="3746500" cy="21653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 flipH="1" flipV="1">
            <a:off x="5318259" y="914400"/>
            <a:ext cx="36378" cy="4787901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 flipH="1" flipV="1">
            <a:off x="1608137" y="3536950"/>
            <a:ext cx="3746500" cy="21653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 flipH="1" flipV="1">
            <a:off x="2303462" y="3938588"/>
            <a:ext cx="3051175" cy="17637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 flipV="1">
            <a:off x="2303462" y="1587500"/>
            <a:ext cx="0" cy="23510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33"/>
          <p:cNvSpPr>
            <a:spLocks noChangeShapeType="1"/>
          </p:cNvSpPr>
          <p:nvPr/>
        </p:nvSpPr>
        <p:spPr bwMode="auto">
          <a:xfrm>
            <a:off x="2303462" y="1587500"/>
            <a:ext cx="509588" cy="293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V="1">
            <a:off x="5354637" y="5054600"/>
            <a:ext cx="0" cy="6477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 flipH="1" flipV="1">
            <a:off x="4337050" y="4467225"/>
            <a:ext cx="1017588" cy="5873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6"/>
          <p:cNvSpPr>
            <a:spLocks noChangeShapeType="1"/>
          </p:cNvSpPr>
          <p:nvPr/>
        </p:nvSpPr>
        <p:spPr bwMode="auto">
          <a:xfrm flipH="1" flipV="1">
            <a:off x="2813050" y="1881188"/>
            <a:ext cx="1524000" cy="25860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 flipV="1">
            <a:off x="5354637" y="4525963"/>
            <a:ext cx="2033588" cy="1176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38"/>
          <p:cNvSpPr>
            <a:spLocks noChangeShapeType="1"/>
          </p:cNvSpPr>
          <p:nvPr/>
        </p:nvSpPr>
        <p:spPr bwMode="auto">
          <a:xfrm flipV="1">
            <a:off x="7388225" y="3879850"/>
            <a:ext cx="0" cy="6461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 flipH="1">
            <a:off x="5354637" y="3879850"/>
            <a:ext cx="2033588" cy="1174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 flipV="1">
            <a:off x="4337050" y="3292475"/>
            <a:ext cx="2033588" cy="1174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41"/>
          <p:cNvSpPr>
            <a:spLocks noChangeShapeType="1"/>
          </p:cNvSpPr>
          <p:nvPr/>
        </p:nvSpPr>
        <p:spPr bwMode="auto">
          <a:xfrm flipV="1">
            <a:off x="2813050" y="704850"/>
            <a:ext cx="2033588" cy="1176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 flipV="1">
            <a:off x="2303462" y="411163"/>
            <a:ext cx="2033588" cy="1176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43"/>
          <p:cNvSpPr>
            <a:spLocks noChangeShapeType="1"/>
          </p:cNvSpPr>
          <p:nvPr/>
        </p:nvSpPr>
        <p:spPr bwMode="auto">
          <a:xfrm>
            <a:off x="4337050" y="411163"/>
            <a:ext cx="509588" cy="293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44"/>
          <p:cNvSpPr>
            <a:spLocks noChangeShapeType="1"/>
          </p:cNvSpPr>
          <p:nvPr/>
        </p:nvSpPr>
        <p:spPr bwMode="auto">
          <a:xfrm>
            <a:off x="4846637" y="704850"/>
            <a:ext cx="1524000" cy="258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45"/>
          <p:cNvSpPr>
            <a:spLocks noChangeShapeType="1"/>
          </p:cNvSpPr>
          <p:nvPr/>
        </p:nvSpPr>
        <p:spPr bwMode="auto">
          <a:xfrm>
            <a:off x="6370637" y="3292475"/>
            <a:ext cx="1017588" cy="5873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46"/>
          <p:cNvSpPr>
            <a:spLocks/>
          </p:cNvSpPr>
          <p:nvPr/>
        </p:nvSpPr>
        <p:spPr bwMode="auto">
          <a:xfrm>
            <a:off x="7737475" y="5145088"/>
            <a:ext cx="60325" cy="409575"/>
          </a:xfrm>
          <a:custGeom>
            <a:avLst/>
            <a:gdLst>
              <a:gd name="T0" fmla="*/ 75 w 75"/>
              <a:gd name="T1" fmla="*/ 515 h 515"/>
              <a:gd name="T2" fmla="*/ 66 w 75"/>
              <a:gd name="T3" fmla="*/ 412 h 515"/>
              <a:gd name="T4" fmla="*/ 55 w 75"/>
              <a:gd name="T5" fmla="*/ 308 h 515"/>
              <a:gd name="T6" fmla="*/ 40 w 75"/>
              <a:gd name="T7" fmla="*/ 204 h 515"/>
              <a:gd name="T8" fmla="*/ 22 w 75"/>
              <a:gd name="T9" fmla="*/ 102 h 515"/>
              <a:gd name="T10" fmla="*/ 0 w 75"/>
              <a:gd name="T11" fmla="*/ 0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5" h="515">
                <a:moveTo>
                  <a:pt x="75" y="515"/>
                </a:moveTo>
                <a:lnTo>
                  <a:pt x="66" y="412"/>
                </a:lnTo>
                <a:lnTo>
                  <a:pt x="55" y="308"/>
                </a:lnTo>
                <a:lnTo>
                  <a:pt x="40" y="204"/>
                </a:lnTo>
                <a:lnTo>
                  <a:pt x="22" y="102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47"/>
          <p:cNvSpPr>
            <a:spLocks/>
          </p:cNvSpPr>
          <p:nvPr/>
        </p:nvSpPr>
        <p:spPr bwMode="auto">
          <a:xfrm>
            <a:off x="7542212" y="4606925"/>
            <a:ext cx="153988" cy="382588"/>
          </a:xfrm>
          <a:custGeom>
            <a:avLst/>
            <a:gdLst>
              <a:gd name="T0" fmla="*/ 192 w 192"/>
              <a:gd name="T1" fmla="*/ 482 h 482"/>
              <a:gd name="T2" fmla="*/ 160 w 192"/>
              <a:gd name="T3" fmla="*/ 384 h 482"/>
              <a:gd name="T4" fmla="*/ 126 w 192"/>
              <a:gd name="T5" fmla="*/ 286 h 482"/>
              <a:gd name="T6" fmla="*/ 88 w 192"/>
              <a:gd name="T7" fmla="*/ 189 h 482"/>
              <a:gd name="T8" fmla="*/ 46 w 192"/>
              <a:gd name="T9" fmla="*/ 93 h 482"/>
              <a:gd name="T10" fmla="*/ 0 w 192"/>
              <a:gd name="T11" fmla="*/ 0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2" h="482">
                <a:moveTo>
                  <a:pt x="192" y="482"/>
                </a:moveTo>
                <a:lnTo>
                  <a:pt x="160" y="384"/>
                </a:lnTo>
                <a:lnTo>
                  <a:pt x="126" y="286"/>
                </a:lnTo>
                <a:lnTo>
                  <a:pt x="88" y="189"/>
                </a:lnTo>
                <a:lnTo>
                  <a:pt x="46" y="93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48"/>
          <p:cNvSpPr>
            <a:spLocks/>
          </p:cNvSpPr>
          <p:nvPr/>
        </p:nvSpPr>
        <p:spPr bwMode="auto">
          <a:xfrm>
            <a:off x="7772400" y="5554663"/>
            <a:ext cx="49213" cy="147638"/>
          </a:xfrm>
          <a:custGeom>
            <a:avLst/>
            <a:gdLst>
              <a:gd name="T0" fmla="*/ 61 w 61"/>
              <a:gd name="T1" fmla="*/ 0 h 186"/>
              <a:gd name="T2" fmla="*/ 0 w 61"/>
              <a:gd name="T3" fmla="*/ 2 h 186"/>
              <a:gd name="T4" fmla="*/ 37 w 61"/>
              <a:gd name="T5" fmla="*/ 186 h 186"/>
              <a:gd name="T6" fmla="*/ 61 w 61"/>
              <a:gd name="T7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" h="186">
                <a:moveTo>
                  <a:pt x="61" y="0"/>
                </a:moveTo>
                <a:lnTo>
                  <a:pt x="0" y="2"/>
                </a:lnTo>
                <a:lnTo>
                  <a:pt x="37" y="186"/>
                </a:lnTo>
                <a:lnTo>
                  <a:pt x="6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49"/>
          <p:cNvSpPr>
            <a:spLocks/>
          </p:cNvSpPr>
          <p:nvPr/>
        </p:nvSpPr>
        <p:spPr bwMode="auto">
          <a:xfrm>
            <a:off x="7473950" y="4476750"/>
            <a:ext cx="90488" cy="141288"/>
          </a:xfrm>
          <a:custGeom>
            <a:avLst/>
            <a:gdLst>
              <a:gd name="T0" fmla="*/ 61 w 115"/>
              <a:gd name="T1" fmla="*/ 177 h 177"/>
              <a:gd name="T2" fmla="*/ 115 w 115"/>
              <a:gd name="T3" fmla="*/ 148 h 177"/>
              <a:gd name="T4" fmla="*/ 0 w 115"/>
              <a:gd name="T5" fmla="*/ 0 h 177"/>
              <a:gd name="T6" fmla="*/ 61 w 115"/>
              <a:gd name="T7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5" h="177">
                <a:moveTo>
                  <a:pt x="61" y="177"/>
                </a:moveTo>
                <a:lnTo>
                  <a:pt x="115" y="148"/>
                </a:lnTo>
                <a:lnTo>
                  <a:pt x="0" y="0"/>
                </a:lnTo>
                <a:lnTo>
                  <a:pt x="61" y="17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Rectangle 50"/>
          <p:cNvSpPr>
            <a:spLocks noChangeArrowheads="1"/>
          </p:cNvSpPr>
          <p:nvPr/>
        </p:nvSpPr>
        <p:spPr bwMode="auto">
          <a:xfrm>
            <a:off x="7564437" y="4954588"/>
            <a:ext cx="42068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30°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Freeform 51"/>
          <p:cNvSpPr>
            <a:spLocks/>
          </p:cNvSpPr>
          <p:nvPr/>
        </p:nvSpPr>
        <p:spPr bwMode="auto">
          <a:xfrm>
            <a:off x="2963862" y="4581525"/>
            <a:ext cx="158750" cy="395288"/>
          </a:xfrm>
          <a:custGeom>
            <a:avLst/>
            <a:gdLst>
              <a:gd name="T0" fmla="*/ 200 w 200"/>
              <a:gd name="T1" fmla="*/ 0 h 498"/>
              <a:gd name="T2" fmla="*/ 153 w 200"/>
              <a:gd name="T3" fmla="*/ 96 h 498"/>
              <a:gd name="T4" fmla="*/ 110 w 200"/>
              <a:gd name="T5" fmla="*/ 195 h 498"/>
              <a:gd name="T6" fmla="*/ 71 w 200"/>
              <a:gd name="T7" fmla="*/ 295 h 498"/>
              <a:gd name="T8" fmla="*/ 34 w 200"/>
              <a:gd name="T9" fmla="*/ 396 h 498"/>
              <a:gd name="T10" fmla="*/ 0 w 200"/>
              <a:gd name="T11" fmla="*/ 498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0" h="498">
                <a:moveTo>
                  <a:pt x="200" y="0"/>
                </a:moveTo>
                <a:lnTo>
                  <a:pt x="153" y="96"/>
                </a:lnTo>
                <a:lnTo>
                  <a:pt x="110" y="195"/>
                </a:lnTo>
                <a:lnTo>
                  <a:pt x="71" y="295"/>
                </a:lnTo>
                <a:lnTo>
                  <a:pt x="34" y="396"/>
                </a:lnTo>
                <a:lnTo>
                  <a:pt x="0" y="498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52"/>
          <p:cNvSpPr>
            <a:spLocks/>
          </p:cNvSpPr>
          <p:nvPr/>
        </p:nvSpPr>
        <p:spPr bwMode="auto">
          <a:xfrm>
            <a:off x="2860675" y="5132388"/>
            <a:ext cx="61913" cy="422275"/>
          </a:xfrm>
          <a:custGeom>
            <a:avLst/>
            <a:gdLst>
              <a:gd name="T0" fmla="*/ 77 w 77"/>
              <a:gd name="T1" fmla="*/ 0 h 532"/>
              <a:gd name="T2" fmla="*/ 55 w 77"/>
              <a:gd name="T3" fmla="*/ 105 h 532"/>
              <a:gd name="T4" fmla="*/ 36 w 77"/>
              <a:gd name="T5" fmla="*/ 212 h 532"/>
              <a:gd name="T6" fmla="*/ 21 w 77"/>
              <a:gd name="T7" fmla="*/ 318 h 532"/>
              <a:gd name="T8" fmla="*/ 8 w 77"/>
              <a:gd name="T9" fmla="*/ 425 h 532"/>
              <a:gd name="T10" fmla="*/ 0 w 77"/>
              <a:gd name="T11" fmla="*/ 532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7" h="532">
                <a:moveTo>
                  <a:pt x="77" y="0"/>
                </a:moveTo>
                <a:lnTo>
                  <a:pt x="55" y="105"/>
                </a:lnTo>
                <a:lnTo>
                  <a:pt x="36" y="212"/>
                </a:lnTo>
                <a:lnTo>
                  <a:pt x="21" y="318"/>
                </a:lnTo>
                <a:lnTo>
                  <a:pt x="8" y="425"/>
                </a:lnTo>
                <a:lnTo>
                  <a:pt x="0" y="532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53"/>
          <p:cNvSpPr>
            <a:spLocks/>
          </p:cNvSpPr>
          <p:nvPr/>
        </p:nvSpPr>
        <p:spPr bwMode="auto">
          <a:xfrm>
            <a:off x="3098800" y="4451350"/>
            <a:ext cx="92075" cy="141288"/>
          </a:xfrm>
          <a:custGeom>
            <a:avLst/>
            <a:gdLst>
              <a:gd name="T0" fmla="*/ 0 w 115"/>
              <a:gd name="T1" fmla="*/ 148 h 177"/>
              <a:gd name="T2" fmla="*/ 54 w 115"/>
              <a:gd name="T3" fmla="*/ 177 h 177"/>
              <a:gd name="T4" fmla="*/ 115 w 115"/>
              <a:gd name="T5" fmla="*/ 0 h 177"/>
              <a:gd name="T6" fmla="*/ 0 w 115"/>
              <a:gd name="T7" fmla="*/ 148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5" h="177">
                <a:moveTo>
                  <a:pt x="0" y="148"/>
                </a:moveTo>
                <a:lnTo>
                  <a:pt x="54" y="177"/>
                </a:lnTo>
                <a:lnTo>
                  <a:pt x="115" y="0"/>
                </a:lnTo>
                <a:lnTo>
                  <a:pt x="0" y="14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54"/>
          <p:cNvSpPr>
            <a:spLocks/>
          </p:cNvSpPr>
          <p:nvPr/>
        </p:nvSpPr>
        <p:spPr bwMode="auto">
          <a:xfrm>
            <a:off x="2835275" y="5554663"/>
            <a:ext cx="49213" cy="147638"/>
          </a:xfrm>
          <a:custGeom>
            <a:avLst/>
            <a:gdLst>
              <a:gd name="T0" fmla="*/ 62 w 62"/>
              <a:gd name="T1" fmla="*/ 2 h 186"/>
              <a:gd name="T2" fmla="*/ 0 w 62"/>
              <a:gd name="T3" fmla="*/ 0 h 186"/>
              <a:gd name="T4" fmla="*/ 25 w 62"/>
              <a:gd name="T5" fmla="*/ 186 h 186"/>
              <a:gd name="T6" fmla="*/ 62 w 62"/>
              <a:gd name="T7" fmla="*/ 2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" h="186">
                <a:moveTo>
                  <a:pt x="62" y="2"/>
                </a:moveTo>
                <a:lnTo>
                  <a:pt x="0" y="0"/>
                </a:lnTo>
                <a:lnTo>
                  <a:pt x="25" y="186"/>
                </a:lnTo>
                <a:lnTo>
                  <a:pt x="62" y="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Rectangle 55"/>
          <p:cNvSpPr>
            <a:spLocks noChangeArrowheads="1"/>
          </p:cNvSpPr>
          <p:nvPr/>
        </p:nvSpPr>
        <p:spPr bwMode="auto">
          <a:xfrm>
            <a:off x="2787650" y="4941888"/>
            <a:ext cx="42068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30°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101137" y="3285610"/>
            <a:ext cx="72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X-axis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967380" y="3233223"/>
            <a:ext cx="72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-axis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5375141" y="729734"/>
            <a:ext cx="72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  <a:r>
              <a:rPr lang="en-US" dirty="0" smtClean="0"/>
              <a:t>-axis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19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000"/>
                            </p:stCondLst>
                            <p:childTnLst>
                              <p:par>
                                <p:cTn id="1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 animBg="1"/>
      <p:bldP spid="56" grpId="0" animBg="1"/>
      <p:bldP spid="57" grpId="0" animBg="1"/>
      <p:bldP spid="58" grpId="0" animBg="1"/>
      <p:bldP spid="59" grpId="0"/>
      <p:bldP spid="60" grpId="0"/>
      <p:bldP spid="61" grpId="0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2453" y="162232"/>
            <a:ext cx="4645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are 4 possible solutions for the question:</a:t>
            </a:r>
            <a:endParaRPr lang="en-US" dirty="0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5037138" y="3624263"/>
            <a:ext cx="25987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V="1">
            <a:off x="6337300" y="2705100"/>
            <a:ext cx="1589088" cy="9191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 flipV="1">
            <a:off x="6337300" y="2338388"/>
            <a:ext cx="0" cy="12858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H="1" flipV="1">
            <a:off x="4748213" y="2705100"/>
            <a:ext cx="1589088" cy="9191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 flipH="1" flipV="1">
            <a:off x="5043488" y="2874963"/>
            <a:ext cx="1293813" cy="7493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flipV="1">
            <a:off x="5043488" y="1878013"/>
            <a:ext cx="0" cy="9969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>
            <a:off x="5043488" y="1878013"/>
            <a:ext cx="214313" cy="1238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 flipV="1">
            <a:off x="6337300" y="3349625"/>
            <a:ext cx="0" cy="2746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 flipH="1" flipV="1">
            <a:off x="5905500" y="3100388"/>
            <a:ext cx="431800" cy="2492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 flipH="1" flipV="1">
            <a:off x="5257800" y="2001838"/>
            <a:ext cx="647700" cy="10985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5"/>
          <p:cNvSpPr>
            <a:spLocks noChangeShapeType="1"/>
          </p:cNvSpPr>
          <p:nvPr/>
        </p:nvSpPr>
        <p:spPr bwMode="auto">
          <a:xfrm flipV="1">
            <a:off x="6337300" y="3125788"/>
            <a:ext cx="862013" cy="498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 flipV="1">
            <a:off x="7199313" y="2851150"/>
            <a:ext cx="0" cy="2746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 flipH="1">
            <a:off x="6337300" y="2851150"/>
            <a:ext cx="862013" cy="498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 flipV="1">
            <a:off x="5905500" y="2600325"/>
            <a:ext cx="863600" cy="5000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 flipV="1">
            <a:off x="5257800" y="1503363"/>
            <a:ext cx="863600" cy="498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 flipV="1">
            <a:off x="5043488" y="1379538"/>
            <a:ext cx="862013" cy="498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1"/>
          <p:cNvSpPr>
            <a:spLocks noChangeShapeType="1"/>
          </p:cNvSpPr>
          <p:nvPr/>
        </p:nvSpPr>
        <p:spPr bwMode="auto">
          <a:xfrm>
            <a:off x="5905500" y="1379538"/>
            <a:ext cx="215900" cy="1238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2"/>
          <p:cNvSpPr>
            <a:spLocks noChangeShapeType="1"/>
          </p:cNvSpPr>
          <p:nvPr/>
        </p:nvSpPr>
        <p:spPr bwMode="auto">
          <a:xfrm>
            <a:off x="6121400" y="1503363"/>
            <a:ext cx="647700" cy="10969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3"/>
          <p:cNvSpPr>
            <a:spLocks noChangeShapeType="1"/>
          </p:cNvSpPr>
          <p:nvPr/>
        </p:nvSpPr>
        <p:spPr bwMode="auto">
          <a:xfrm>
            <a:off x="6769100" y="2600325"/>
            <a:ext cx="430213" cy="2508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4"/>
          <p:cNvSpPr>
            <a:spLocks noChangeShapeType="1"/>
          </p:cNvSpPr>
          <p:nvPr/>
        </p:nvSpPr>
        <p:spPr bwMode="auto">
          <a:xfrm>
            <a:off x="5037138" y="6267450"/>
            <a:ext cx="25987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5"/>
          <p:cNvSpPr>
            <a:spLocks noChangeShapeType="1"/>
          </p:cNvSpPr>
          <p:nvPr/>
        </p:nvSpPr>
        <p:spPr bwMode="auto">
          <a:xfrm flipV="1">
            <a:off x="6337300" y="5348288"/>
            <a:ext cx="1589088" cy="9191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 flipV="1">
            <a:off x="6337300" y="4857750"/>
            <a:ext cx="0" cy="14097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7"/>
          <p:cNvSpPr>
            <a:spLocks noChangeShapeType="1"/>
          </p:cNvSpPr>
          <p:nvPr/>
        </p:nvSpPr>
        <p:spPr bwMode="auto">
          <a:xfrm flipH="1" flipV="1">
            <a:off x="4748213" y="5348288"/>
            <a:ext cx="1589088" cy="9191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8"/>
          <p:cNvSpPr>
            <a:spLocks noChangeShapeType="1"/>
          </p:cNvSpPr>
          <p:nvPr/>
        </p:nvSpPr>
        <p:spPr bwMode="auto">
          <a:xfrm flipH="1">
            <a:off x="8945563" y="3624263"/>
            <a:ext cx="25987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 flipH="1" flipV="1">
            <a:off x="8655050" y="2705100"/>
            <a:ext cx="1590675" cy="9191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 flipV="1">
            <a:off x="10245725" y="2338388"/>
            <a:ext cx="0" cy="12858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 flipV="1">
            <a:off x="10245725" y="2705100"/>
            <a:ext cx="1589088" cy="9191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 flipV="1">
            <a:off x="10245725" y="2874963"/>
            <a:ext cx="1293813" cy="7493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33"/>
          <p:cNvSpPr>
            <a:spLocks noChangeShapeType="1"/>
          </p:cNvSpPr>
          <p:nvPr/>
        </p:nvSpPr>
        <p:spPr bwMode="auto">
          <a:xfrm flipV="1">
            <a:off x="11539538" y="1878013"/>
            <a:ext cx="0" cy="9969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H="1">
            <a:off x="11323638" y="1878013"/>
            <a:ext cx="215900" cy="1238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 flipV="1">
            <a:off x="10245725" y="3349625"/>
            <a:ext cx="0" cy="2746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6"/>
          <p:cNvSpPr>
            <a:spLocks noChangeShapeType="1"/>
          </p:cNvSpPr>
          <p:nvPr/>
        </p:nvSpPr>
        <p:spPr bwMode="auto">
          <a:xfrm flipV="1">
            <a:off x="10245725" y="3100388"/>
            <a:ext cx="430213" cy="2492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 flipV="1">
            <a:off x="10675938" y="2001838"/>
            <a:ext cx="647700" cy="10985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38"/>
          <p:cNvSpPr>
            <a:spLocks noChangeShapeType="1"/>
          </p:cNvSpPr>
          <p:nvPr/>
        </p:nvSpPr>
        <p:spPr bwMode="auto">
          <a:xfrm flipH="1" flipV="1">
            <a:off x="9382125" y="3125788"/>
            <a:ext cx="863600" cy="498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 flipV="1">
            <a:off x="9382125" y="2851150"/>
            <a:ext cx="0" cy="2746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9382125" y="2851150"/>
            <a:ext cx="863600" cy="498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41"/>
          <p:cNvSpPr>
            <a:spLocks noChangeShapeType="1"/>
          </p:cNvSpPr>
          <p:nvPr/>
        </p:nvSpPr>
        <p:spPr bwMode="auto">
          <a:xfrm flipH="1" flipV="1">
            <a:off x="9813925" y="2600325"/>
            <a:ext cx="862013" cy="5000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 flipH="1" flipV="1">
            <a:off x="10461625" y="1503363"/>
            <a:ext cx="862013" cy="498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43"/>
          <p:cNvSpPr>
            <a:spLocks noChangeShapeType="1"/>
          </p:cNvSpPr>
          <p:nvPr/>
        </p:nvSpPr>
        <p:spPr bwMode="auto">
          <a:xfrm flipH="1" flipV="1">
            <a:off x="10675938" y="1379538"/>
            <a:ext cx="863600" cy="498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44"/>
          <p:cNvSpPr>
            <a:spLocks noChangeShapeType="1"/>
          </p:cNvSpPr>
          <p:nvPr/>
        </p:nvSpPr>
        <p:spPr bwMode="auto">
          <a:xfrm flipH="1">
            <a:off x="10461625" y="1379538"/>
            <a:ext cx="214313" cy="1238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45"/>
          <p:cNvSpPr>
            <a:spLocks noChangeShapeType="1"/>
          </p:cNvSpPr>
          <p:nvPr/>
        </p:nvSpPr>
        <p:spPr bwMode="auto">
          <a:xfrm flipH="1">
            <a:off x="9813925" y="1503363"/>
            <a:ext cx="647700" cy="10969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46"/>
          <p:cNvSpPr>
            <a:spLocks noChangeShapeType="1"/>
          </p:cNvSpPr>
          <p:nvPr/>
        </p:nvSpPr>
        <p:spPr bwMode="auto">
          <a:xfrm flipH="1">
            <a:off x="9382125" y="2600325"/>
            <a:ext cx="431800" cy="2508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47"/>
          <p:cNvSpPr>
            <a:spLocks noChangeShapeType="1"/>
          </p:cNvSpPr>
          <p:nvPr/>
        </p:nvSpPr>
        <p:spPr bwMode="auto">
          <a:xfrm flipV="1">
            <a:off x="6337300" y="5268913"/>
            <a:ext cx="0" cy="998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48"/>
          <p:cNvSpPr>
            <a:spLocks noChangeShapeType="1"/>
          </p:cNvSpPr>
          <p:nvPr/>
        </p:nvSpPr>
        <p:spPr bwMode="auto">
          <a:xfrm flipV="1">
            <a:off x="6337300" y="5145088"/>
            <a:ext cx="215900" cy="1238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49"/>
          <p:cNvSpPr>
            <a:spLocks noChangeShapeType="1"/>
          </p:cNvSpPr>
          <p:nvPr/>
        </p:nvSpPr>
        <p:spPr bwMode="auto">
          <a:xfrm flipV="1">
            <a:off x="6337300" y="5519738"/>
            <a:ext cx="1293813" cy="7477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50"/>
          <p:cNvSpPr>
            <a:spLocks noChangeShapeType="1"/>
          </p:cNvSpPr>
          <p:nvPr/>
        </p:nvSpPr>
        <p:spPr bwMode="auto">
          <a:xfrm flipV="1">
            <a:off x="7631113" y="5245100"/>
            <a:ext cx="0" cy="2746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 flipH="1">
            <a:off x="7199313" y="5245100"/>
            <a:ext cx="431800" cy="2492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 flipH="1" flipV="1">
            <a:off x="6553200" y="5145088"/>
            <a:ext cx="646113" cy="3492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53"/>
          <p:cNvSpPr>
            <a:spLocks noChangeShapeType="1"/>
          </p:cNvSpPr>
          <p:nvPr/>
        </p:nvSpPr>
        <p:spPr bwMode="auto">
          <a:xfrm flipH="1" flipV="1">
            <a:off x="5473700" y="4770438"/>
            <a:ext cx="863600" cy="498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54"/>
          <p:cNvSpPr>
            <a:spLocks noChangeShapeType="1"/>
          </p:cNvSpPr>
          <p:nvPr/>
        </p:nvSpPr>
        <p:spPr bwMode="auto">
          <a:xfrm>
            <a:off x="5473700" y="4770438"/>
            <a:ext cx="0" cy="998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55"/>
          <p:cNvSpPr>
            <a:spLocks noChangeShapeType="1"/>
          </p:cNvSpPr>
          <p:nvPr/>
        </p:nvSpPr>
        <p:spPr bwMode="auto">
          <a:xfrm>
            <a:off x="5473700" y="5768975"/>
            <a:ext cx="863600" cy="498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56"/>
          <p:cNvSpPr>
            <a:spLocks noChangeShapeType="1"/>
          </p:cNvSpPr>
          <p:nvPr/>
        </p:nvSpPr>
        <p:spPr bwMode="auto">
          <a:xfrm flipH="1" flipV="1">
            <a:off x="5689600" y="4646613"/>
            <a:ext cx="863600" cy="498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57"/>
          <p:cNvSpPr>
            <a:spLocks noChangeShapeType="1"/>
          </p:cNvSpPr>
          <p:nvPr/>
        </p:nvSpPr>
        <p:spPr bwMode="auto">
          <a:xfrm flipH="1">
            <a:off x="5473700" y="4646613"/>
            <a:ext cx="215900" cy="1238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 flipV="1">
            <a:off x="6337300" y="4995863"/>
            <a:ext cx="862013" cy="498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59"/>
          <p:cNvSpPr>
            <a:spLocks noChangeShapeType="1"/>
          </p:cNvSpPr>
          <p:nvPr/>
        </p:nvSpPr>
        <p:spPr bwMode="auto">
          <a:xfrm flipH="1" flipV="1">
            <a:off x="5689600" y="4646613"/>
            <a:ext cx="647700" cy="3492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 flipH="1" flipV="1">
            <a:off x="6769100" y="4746625"/>
            <a:ext cx="862013" cy="498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 flipH="1">
            <a:off x="6337300" y="4746625"/>
            <a:ext cx="431800" cy="2492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 flipH="1">
            <a:off x="8945563" y="6267450"/>
            <a:ext cx="25987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Line 63"/>
          <p:cNvSpPr>
            <a:spLocks noChangeShapeType="1"/>
          </p:cNvSpPr>
          <p:nvPr/>
        </p:nvSpPr>
        <p:spPr bwMode="auto">
          <a:xfrm flipH="1" flipV="1">
            <a:off x="8655050" y="5348288"/>
            <a:ext cx="1590675" cy="9191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Line 64"/>
          <p:cNvSpPr>
            <a:spLocks noChangeShapeType="1"/>
          </p:cNvSpPr>
          <p:nvPr/>
        </p:nvSpPr>
        <p:spPr bwMode="auto">
          <a:xfrm flipV="1">
            <a:off x="10245725" y="4857750"/>
            <a:ext cx="0" cy="14097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65"/>
          <p:cNvSpPr>
            <a:spLocks noChangeShapeType="1"/>
          </p:cNvSpPr>
          <p:nvPr/>
        </p:nvSpPr>
        <p:spPr bwMode="auto">
          <a:xfrm flipV="1">
            <a:off x="10245725" y="5348288"/>
            <a:ext cx="1589088" cy="9191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Line 66"/>
          <p:cNvSpPr>
            <a:spLocks noChangeShapeType="1"/>
          </p:cNvSpPr>
          <p:nvPr/>
        </p:nvSpPr>
        <p:spPr bwMode="auto">
          <a:xfrm flipV="1">
            <a:off x="10245725" y="5268913"/>
            <a:ext cx="0" cy="998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67"/>
          <p:cNvSpPr>
            <a:spLocks noChangeShapeType="1"/>
          </p:cNvSpPr>
          <p:nvPr/>
        </p:nvSpPr>
        <p:spPr bwMode="auto">
          <a:xfrm flipH="1" flipV="1">
            <a:off x="10029825" y="5145088"/>
            <a:ext cx="215900" cy="1238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68"/>
          <p:cNvSpPr>
            <a:spLocks noChangeShapeType="1"/>
          </p:cNvSpPr>
          <p:nvPr/>
        </p:nvSpPr>
        <p:spPr bwMode="auto">
          <a:xfrm flipH="1" flipV="1">
            <a:off x="8950325" y="5519738"/>
            <a:ext cx="1295400" cy="7477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Line 69"/>
          <p:cNvSpPr>
            <a:spLocks noChangeShapeType="1"/>
          </p:cNvSpPr>
          <p:nvPr/>
        </p:nvSpPr>
        <p:spPr bwMode="auto">
          <a:xfrm flipV="1">
            <a:off x="8950325" y="5245100"/>
            <a:ext cx="0" cy="2746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8950325" y="5245100"/>
            <a:ext cx="431800" cy="2492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 flipV="1">
            <a:off x="9382125" y="5145088"/>
            <a:ext cx="647700" cy="3492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Line 72"/>
          <p:cNvSpPr>
            <a:spLocks noChangeShapeType="1"/>
          </p:cNvSpPr>
          <p:nvPr/>
        </p:nvSpPr>
        <p:spPr bwMode="auto">
          <a:xfrm flipV="1">
            <a:off x="10245725" y="4770438"/>
            <a:ext cx="862013" cy="498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11107738" y="4770438"/>
            <a:ext cx="0" cy="998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74"/>
          <p:cNvSpPr>
            <a:spLocks noChangeShapeType="1"/>
          </p:cNvSpPr>
          <p:nvPr/>
        </p:nvSpPr>
        <p:spPr bwMode="auto">
          <a:xfrm flipH="1">
            <a:off x="10245725" y="5768975"/>
            <a:ext cx="862013" cy="498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75"/>
          <p:cNvSpPr>
            <a:spLocks noChangeShapeType="1"/>
          </p:cNvSpPr>
          <p:nvPr/>
        </p:nvSpPr>
        <p:spPr bwMode="auto">
          <a:xfrm flipV="1">
            <a:off x="10029825" y="4646613"/>
            <a:ext cx="863600" cy="498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76"/>
          <p:cNvSpPr>
            <a:spLocks noChangeShapeType="1"/>
          </p:cNvSpPr>
          <p:nvPr/>
        </p:nvSpPr>
        <p:spPr bwMode="auto">
          <a:xfrm>
            <a:off x="10893425" y="4646613"/>
            <a:ext cx="214313" cy="1238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Line 77"/>
          <p:cNvSpPr>
            <a:spLocks noChangeShapeType="1"/>
          </p:cNvSpPr>
          <p:nvPr/>
        </p:nvSpPr>
        <p:spPr bwMode="auto">
          <a:xfrm flipV="1">
            <a:off x="9382125" y="4995863"/>
            <a:ext cx="863600" cy="498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Line 78"/>
          <p:cNvSpPr>
            <a:spLocks noChangeShapeType="1"/>
          </p:cNvSpPr>
          <p:nvPr/>
        </p:nvSpPr>
        <p:spPr bwMode="auto">
          <a:xfrm flipV="1">
            <a:off x="10245725" y="4646613"/>
            <a:ext cx="647700" cy="3492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Line 79"/>
          <p:cNvSpPr>
            <a:spLocks noChangeShapeType="1"/>
          </p:cNvSpPr>
          <p:nvPr/>
        </p:nvSpPr>
        <p:spPr bwMode="auto">
          <a:xfrm flipV="1">
            <a:off x="8950325" y="4746625"/>
            <a:ext cx="863600" cy="498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Line 80"/>
          <p:cNvSpPr>
            <a:spLocks noChangeShapeType="1"/>
          </p:cNvSpPr>
          <p:nvPr/>
        </p:nvSpPr>
        <p:spPr bwMode="auto">
          <a:xfrm>
            <a:off x="9813925" y="4746625"/>
            <a:ext cx="431800" cy="2492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4546857" y="4301609"/>
            <a:ext cx="65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#3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8945563" y="1220707"/>
            <a:ext cx="65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#2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4533900" y="1371600"/>
            <a:ext cx="65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#1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9042041" y="4152940"/>
            <a:ext cx="65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#4</a:t>
            </a:r>
            <a:endParaRPr lang="en-US" dirty="0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73" y="2783959"/>
            <a:ext cx="1228725" cy="1228725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36" y="2744786"/>
            <a:ext cx="1228725" cy="1228725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455" y="4798788"/>
            <a:ext cx="2259463" cy="1710461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355" y="4821238"/>
            <a:ext cx="2259463" cy="1710461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464114" y="799781"/>
            <a:ext cx="104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Although all the solutions are technically correct some solutions are better than other. Can you identify them?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595086" y="1628775"/>
            <a:ext cx="3938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#1 and #2 are better solution since they show all the relevant features of the object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595086" y="2981325"/>
            <a:ext cx="3709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However, #3 and #4 are not good solutions since they don’t show the slope which is an important feature of this object.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595086" y="4646613"/>
            <a:ext cx="3709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Hence, the position of the object should be chosen such that maximum features of the object can be depicted in our isometric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06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0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4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500"/>
                            </p:stCondLst>
                            <p:childTnLst>
                              <p:par>
                                <p:cTn id="4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95" grpId="0"/>
      <p:bldP spid="96" grpId="0"/>
      <p:bldP spid="97" grpId="0"/>
      <p:bldP spid="98" grpId="0"/>
      <p:bldP spid="102" grpId="0"/>
      <p:bldP spid="104" grpId="0"/>
      <p:bldP spid="105" grpId="0"/>
      <p:bldP spid="10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4967" y="268096"/>
            <a:ext cx="880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Q2) Draw isometric view of the object from the given orthographic views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14" y="637428"/>
            <a:ext cx="6087475" cy="574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4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147638" y="6149975"/>
            <a:ext cx="115776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V="1">
            <a:off x="5937250" y="3482975"/>
            <a:ext cx="4616450" cy="26670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V="1">
            <a:off x="5937250" y="930275"/>
            <a:ext cx="0" cy="5219701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H="1" flipV="1">
            <a:off x="1319213" y="3482975"/>
            <a:ext cx="4618038" cy="26670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2114550" y="2173287"/>
            <a:ext cx="3822700" cy="22098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 flipV="1">
            <a:off x="2114550" y="2173287"/>
            <a:ext cx="0" cy="17668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V="1">
            <a:off x="5937250" y="3435350"/>
            <a:ext cx="1638300" cy="9477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7575550" y="3435350"/>
            <a:ext cx="0" cy="17684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 flipH="1" flipV="1">
            <a:off x="3752850" y="1225550"/>
            <a:ext cx="3822700" cy="22098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H="1">
            <a:off x="2114550" y="1225550"/>
            <a:ext cx="1638300" cy="9477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2114550" y="3940175"/>
            <a:ext cx="1282700" cy="7429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 flipV="1">
            <a:off x="3397250" y="2914650"/>
            <a:ext cx="0" cy="1768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 flipH="1" flipV="1">
            <a:off x="4654550" y="5408613"/>
            <a:ext cx="1282700" cy="7413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V="1">
            <a:off x="4654550" y="3641725"/>
            <a:ext cx="0" cy="17668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>
            <a:off x="4654550" y="3641725"/>
            <a:ext cx="354013" cy="204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 flipV="1">
            <a:off x="5937250" y="5329238"/>
            <a:ext cx="0" cy="8207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 flipV="1">
            <a:off x="2114550" y="3119437"/>
            <a:ext cx="0" cy="8207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5008563" y="3846512"/>
            <a:ext cx="0" cy="9477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>
            <a:off x="5008563" y="4794250"/>
            <a:ext cx="928688" cy="5349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 flipH="1" flipV="1">
            <a:off x="3041650" y="2709862"/>
            <a:ext cx="355600" cy="204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>
            <a:off x="3041650" y="2709862"/>
            <a:ext cx="0" cy="9477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 flipH="1" flipV="1">
            <a:off x="2114550" y="3119437"/>
            <a:ext cx="927100" cy="5381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5937250" y="4383087"/>
            <a:ext cx="1638300" cy="9461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>
            <a:off x="7575550" y="4383087"/>
            <a:ext cx="0" cy="8207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 flipH="1">
            <a:off x="5937250" y="5203825"/>
            <a:ext cx="1638300" cy="9461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1"/>
          <p:cNvSpPr>
            <a:spLocks noChangeShapeType="1"/>
          </p:cNvSpPr>
          <p:nvPr/>
        </p:nvSpPr>
        <p:spPr bwMode="auto">
          <a:xfrm flipV="1">
            <a:off x="5008563" y="2898775"/>
            <a:ext cx="1638300" cy="9477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2"/>
          <p:cNvSpPr>
            <a:spLocks noChangeShapeType="1"/>
          </p:cNvSpPr>
          <p:nvPr/>
        </p:nvSpPr>
        <p:spPr bwMode="auto">
          <a:xfrm flipV="1">
            <a:off x="3041650" y="1762125"/>
            <a:ext cx="1639888" cy="9477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3"/>
          <p:cNvSpPr>
            <a:spLocks noChangeShapeType="1"/>
          </p:cNvSpPr>
          <p:nvPr/>
        </p:nvSpPr>
        <p:spPr bwMode="auto">
          <a:xfrm flipV="1">
            <a:off x="5008563" y="2887662"/>
            <a:ext cx="3297238" cy="19065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34"/>
          <p:cNvSpPr>
            <a:spLocks noChangeShapeType="1"/>
          </p:cNvSpPr>
          <p:nvPr/>
        </p:nvSpPr>
        <p:spPr bwMode="auto">
          <a:xfrm>
            <a:off x="5610225" y="3498850"/>
            <a:ext cx="927100" cy="14843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35"/>
          <p:cNvSpPr>
            <a:spLocks noChangeShapeType="1"/>
          </p:cNvSpPr>
          <p:nvPr/>
        </p:nvSpPr>
        <p:spPr bwMode="auto">
          <a:xfrm flipH="1" flipV="1">
            <a:off x="6046788" y="3246437"/>
            <a:ext cx="927100" cy="14843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6"/>
          <p:cNvSpPr>
            <a:spLocks noChangeShapeType="1"/>
          </p:cNvSpPr>
          <p:nvPr/>
        </p:nvSpPr>
        <p:spPr bwMode="auto">
          <a:xfrm>
            <a:off x="6646863" y="2898775"/>
            <a:ext cx="0" cy="9477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>
            <a:off x="6646863" y="3846512"/>
            <a:ext cx="928688" cy="536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8"/>
          <p:cNvSpPr>
            <a:spLocks noChangeShapeType="1"/>
          </p:cNvSpPr>
          <p:nvPr/>
        </p:nvSpPr>
        <p:spPr bwMode="auto">
          <a:xfrm flipH="1" flipV="1">
            <a:off x="5610225" y="4446588"/>
            <a:ext cx="927100" cy="536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39"/>
          <p:cNvSpPr>
            <a:spLocks noChangeShapeType="1"/>
          </p:cNvSpPr>
          <p:nvPr/>
        </p:nvSpPr>
        <p:spPr bwMode="auto">
          <a:xfrm flipV="1">
            <a:off x="5610225" y="3498850"/>
            <a:ext cx="0" cy="9477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40"/>
          <p:cNvSpPr>
            <a:spLocks noChangeShapeType="1"/>
          </p:cNvSpPr>
          <p:nvPr/>
        </p:nvSpPr>
        <p:spPr bwMode="auto">
          <a:xfrm flipV="1">
            <a:off x="5008563" y="4446588"/>
            <a:ext cx="601663" cy="347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41"/>
          <p:cNvSpPr>
            <a:spLocks noChangeShapeType="1"/>
          </p:cNvSpPr>
          <p:nvPr/>
        </p:nvSpPr>
        <p:spPr bwMode="auto">
          <a:xfrm flipH="1">
            <a:off x="6481763" y="3846512"/>
            <a:ext cx="165100" cy="952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42"/>
          <p:cNvSpPr>
            <a:spLocks noChangeShapeType="1"/>
          </p:cNvSpPr>
          <p:nvPr/>
        </p:nvSpPr>
        <p:spPr bwMode="auto">
          <a:xfrm flipV="1">
            <a:off x="3397250" y="1863725"/>
            <a:ext cx="1817688" cy="10509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43"/>
          <p:cNvSpPr>
            <a:spLocks noChangeShapeType="1"/>
          </p:cNvSpPr>
          <p:nvPr/>
        </p:nvSpPr>
        <p:spPr bwMode="auto">
          <a:xfrm flipV="1">
            <a:off x="4654550" y="2586037"/>
            <a:ext cx="1822450" cy="10556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44"/>
          <p:cNvSpPr>
            <a:spLocks noChangeShapeType="1"/>
          </p:cNvSpPr>
          <p:nvPr/>
        </p:nvSpPr>
        <p:spPr bwMode="auto">
          <a:xfrm flipH="1" flipV="1">
            <a:off x="2427288" y="1660525"/>
            <a:ext cx="3182938" cy="18383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45"/>
          <p:cNvSpPr>
            <a:spLocks noChangeShapeType="1"/>
          </p:cNvSpPr>
          <p:nvPr/>
        </p:nvSpPr>
        <p:spPr bwMode="auto">
          <a:xfrm flipH="1" flipV="1">
            <a:off x="2863850" y="1406525"/>
            <a:ext cx="3182938" cy="18399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46"/>
          <p:cNvSpPr>
            <a:spLocks noChangeShapeType="1"/>
          </p:cNvSpPr>
          <p:nvPr/>
        </p:nvSpPr>
        <p:spPr bwMode="auto">
          <a:xfrm flipV="1">
            <a:off x="2114550" y="1036637"/>
            <a:ext cx="3605213" cy="20828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47"/>
          <p:cNvSpPr>
            <a:spLocks noChangeShapeType="1"/>
          </p:cNvSpPr>
          <p:nvPr/>
        </p:nvSpPr>
        <p:spPr bwMode="auto">
          <a:xfrm flipH="1" flipV="1">
            <a:off x="2486025" y="2641600"/>
            <a:ext cx="3124200" cy="18049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48"/>
          <p:cNvSpPr>
            <a:spLocks noChangeShapeType="1"/>
          </p:cNvSpPr>
          <p:nvPr/>
        </p:nvSpPr>
        <p:spPr bwMode="auto">
          <a:xfrm flipH="1">
            <a:off x="2714625" y="2362200"/>
            <a:ext cx="928688" cy="4111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49"/>
          <p:cNvSpPr>
            <a:spLocks noChangeShapeType="1"/>
          </p:cNvSpPr>
          <p:nvPr/>
        </p:nvSpPr>
        <p:spPr bwMode="auto">
          <a:xfrm>
            <a:off x="2714625" y="2773362"/>
            <a:ext cx="327025" cy="1889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50"/>
          <p:cNvSpPr>
            <a:spLocks noChangeShapeType="1"/>
          </p:cNvSpPr>
          <p:nvPr/>
        </p:nvSpPr>
        <p:spPr bwMode="auto">
          <a:xfrm flipH="1" flipV="1">
            <a:off x="2928938" y="2392362"/>
            <a:ext cx="4044950" cy="23383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51"/>
          <p:cNvSpPr>
            <a:spLocks noChangeShapeType="1"/>
          </p:cNvSpPr>
          <p:nvPr/>
        </p:nvSpPr>
        <p:spPr bwMode="auto">
          <a:xfrm flipH="1">
            <a:off x="3151188" y="2109787"/>
            <a:ext cx="928688" cy="4111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52"/>
          <p:cNvSpPr>
            <a:spLocks noChangeShapeType="1"/>
          </p:cNvSpPr>
          <p:nvPr/>
        </p:nvSpPr>
        <p:spPr bwMode="auto">
          <a:xfrm flipH="1" flipV="1">
            <a:off x="3287713" y="1905000"/>
            <a:ext cx="3359150" cy="19415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53"/>
          <p:cNvSpPr>
            <a:spLocks noChangeShapeType="1"/>
          </p:cNvSpPr>
          <p:nvPr/>
        </p:nvSpPr>
        <p:spPr bwMode="auto">
          <a:xfrm flipV="1">
            <a:off x="2114550" y="2173287"/>
            <a:ext cx="1638300" cy="9461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54"/>
          <p:cNvSpPr>
            <a:spLocks noChangeShapeType="1"/>
          </p:cNvSpPr>
          <p:nvPr/>
        </p:nvSpPr>
        <p:spPr bwMode="auto">
          <a:xfrm>
            <a:off x="3752850" y="2173287"/>
            <a:ext cx="79375" cy="460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55"/>
          <p:cNvSpPr>
            <a:spLocks noChangeShapeType="1"/>
          </p:cNvSpPr>
          <p:nvPr/>
        </p:nvSpPr>
        <p:spPr bwMode="auto">
          <a:xfrm>
            <a:off x="4681538" y="1762125"/>
            <a:ext cx="354013" cy="2063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56"/>
          <p:cNvSpPr>
            <a:spLocks noChangeShapeType="1"/>
          </p:cNvSpPr>
          <p:nvPr/>
        </p:nvSpPr>
        <p:spPr bwMode="auto">
          <a:xfrm flipH="1" flipV="1">
            <a:off x="6291263" y="2693987"/>
            <a:ext cx="355600" cy="204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57"/>
          <p:cNvSpPr>
            <a:spLocks noChangeShapeType="1"/>
          </p:cNvSpPr>
          <p:nvPr/>
        </p:nvSpPr>
        <p:spPr bwMode="auto">
          <a:xfrm flipV="1">
            <a:off x="4654550" y="3421062"/>
            <a:ext cx="381000" cy="220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58"/>
          <p:cNvSpPr>
            <a:spLocks noChangeShapeType="1"/>
          </p:cNvSpPr>
          <p:nvPr/>
        </p:nvSpPr>
        <p:spPr bwMode="auto">
          <a:xfrm flipH="1" flipV="1">
            <a:off x="3779838" y="2693987"/>
            <a:ext cx="1255713" cy="7270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59"/>
          <p:cNvSpPr>
            <a:spLocks noChangeShapeType="1"/>
          </p:cNvSpPr>
          <p:nvPr/>
        </p:nvSpPr>
        <p:spPr bwMode="auto">
          <a:xfrm flipH="1">
            <a:off x="3397250" y="2693987"/>
            <a:ext cx="382588" cy="220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60"/>
          <p:cNvSpPr>
            <a:spLocks noChangeShapeType="1"/>
          </p:cNvSpPr>
          <p:nvPr/>
        </p:nvSpPr>
        <p:spPr bwMode="auto">
          <a:xfrm flipH="1">
            <a:off x="5910263" y="2693987"/>
            <a:ext cx="381000" cy="220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Line 61"/>
          <p:cNvSpPr>
            <a:spLocks noChangeShapeType="1"/>
          </p:cNvSpPr>
          <p:nvPr/>
        </p:nvSpPr>
        <p:spPr bwMode="auto">
          <a:xfrm flipH="1" flipV="1">
            <a:off x="4654550" y="2189162"/>
            <a:ext cx="1255713" cy="7254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Line 62"/>
          <p:cNvSpPr>
            <a:spLocks noChangeShapeType="1"/>
          </p:cNvSpPr>
          <p:nvPr/>
        </p:nvSpPr>
        <p:spPr bwMode="auto">
          <a:xfrm flipV="1">
            <a:off x="4654550" y="1968500"/>
            <a:ext cx="381000" cy="220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Line 63"/>
          <p:cNvSpPr>
            <a:spLocks noChangeShapeType="1"/>
          </p:cNvSpPr>
          <p:nvPr/>
        </p:nvSpPr>
        <p:spPr bwMode="auto">
          <a:xfrm>
            <a:off x="5035550" y="1968500"/>
            <a:ext cx="0" cy="4413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Line 64"/>
          <p:cNvSpPr>
            <a:spLocks noChangeShapeType="1"/>
          </p:cNvSpPr>
          <p:nvPr/>
        </p:nvSpPr>
        <p:spPr bwMode="auto">
          <a:xfrm flipV="1">
            <a:off x="3397250" y="4110037"/>
            <a:ext cx="992188" cy="5730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Line 65"/>
          <p:cNvSpPr>
            <a:spLocks noChangeShapeType="1"/>
          </p:cNvSpPr>
          <p:nvPr/>
        </p:nvSpPr>
        <p:spPr bwMode="auto">
          <a:xfrm>
            <a:off x="3779838" y="2693987"/>
            <a:ext cx="0" cy="1768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66"/>
          <p:cNvSpPr>
            <a:spLocks noChangeShapeType="1"/>
          </p:cNvSpPr>
          <p:nvPr/>
        </p:nvSpPr>
        <p:spPr bwMode="auto">
          <a:xfrm flipH="1">
            <a:off x="3397250" y="4462463"/>
            <a:ext cx="382588" cy="220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Line 67"/>
          <p:cNvSpPr>
            <a:spLocks noChangeShapeType="1"/>
          </p:cNvSpPr>
          <p:nvPr/>
        </p:nvSpPr>
        <p:spPr bwMode="auto">
          <a:xfrm>
            <a:off x="3779838" y="4462463"/>
            <a:ext cx="874713" cy="5048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719" y="89706"/>
            <a:ext cx="3037687" cy="286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0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000"/>
                            </p:stCondLst>
                            <p:childTnLst>
                              <p:par>
                                <p:cTn id="1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000"/>
                            </p:stCondLst>
                            <p:childTnLst>
                              <p:par>
                                <p:cTn id="1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000"/>
                            </p:stCondLst>
                            <p:childTnLst>
                              <p:par>
                                <p:cTn id="2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00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000"/>
                            </p:stCondLst>
                            <p:childTnLst>
                              <p:par>
                                <p:cTn id="2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4967" y="268096"/>
            <a:ext cx="880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Q3) Draw isometric view of the object from the given orthographic views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292" y="788696"/>
            <a:ext cx="5874108" cy="541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7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506663" y="6216650"/>
            <a:ext cx="447357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V="1">
            <a:off x="4743450" y="3679825"/>
            <a:ext cx="4387850" cy="25368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V="1">
            <a:off x="4743450" y="2466975"/>
            <a:ext cx="0" cy="37496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H="1" flipV="1">
            <a:off x="355600" y="3679825"/>
            <a:ext cx="4387850" cy="25368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V="1">
            <a:off x="4743450" y="3959225"/>
            <a:ext cx="3906838" cy="22574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flipV="1">
            <a:off x="8650288" y="1417637"/>
            <a:ext cx="0" cy="25415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flipH="1">
            <a:off x="7185025" y="1417637"/>
            <a:ext cx="1465263" cy="8477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flipV="1">
            <a:off x="4743450" y="5087938"/>
            <a:ext cx="0" cy="11287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V="1">
            <a:off x="4743450" y="3403600"/>
            <a:ext cx="2913063" cy="16843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4254500" y="4805363"/>
            <a:ext cx="0" cy="11303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4254500" y="5935663"/>
            <a:ext cx="488950" cy="2809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 flipH="1" flipV="1">
            <a:off x="6435725" y="138112"/>
            <a:ext cx="2214563" cy="12795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 flipH="1">
            <a:off x="5232400" y="288925"/>
            <a:ext cx="1463675" cy="8461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 flipV="1">
            <a:off x="3278188" y="4241800"/>
            <a:ext cx="0" cy="11287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2790825" y="3959225"/>
            <a:ext cx="0" cy="11287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2790825" y="5087938"/>
            <a:ext cx="487363" cy="282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 flipV="1">
            <a:off x="3278188" y="5087938"/>
            <a:ext cx="488950" cy="282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 flipV="1">
            <a:off x="3767138" y="4524375"/>
            <a:ext cx="0" cy="5635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>
            <a:off x="7185025" y="2265362"/>
            <a:ext cx="0" cy="14112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auto">
          <a:xfrm flipH="1">
            <a:off x="5964238" y="2265362"/>
            <a:ext cx="1220788" cy="21177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5"/>
          <p:cNvSpPr>
            <a:spLocks noChangeShapeType="1"/>
          </p:cNvSpPr>
          <p:nvPr/>
        </p:nvSpPr>
        <p:spPr bwMode="auto">
          <a:xfrm flipV="1">
            <a:off x="4743450" y="4383088"/>
            <a:ext cx="1220788" cy="7048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3289300" y="2835275"/>
            <a:ext cx="2674938" cy="15478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7"/>
          <p:cNvSpPr>
            <a:spLocks noChangeShapeType="1"/>
          </p:cNvSpPr>
          <p:nvPr/>
        </p:nvSpPr>
        <p:spPr bwMode="auto">
          <a:xfrm flipH="1" flipV="1">
            <a:off x="4730750" y="846137"/>
            <a:ext cx="2454275" cy="14192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8"/>
          <p:cNvSpPr>
            <a:spLocks noChangeShapeType="1"/>
          </p:cNvSpPr>
          <p:nvPr/>
        </p:nvSpPr>
        <p:spPr bwMode="auto">
          <a:xfrm flipV="1">
            <a:off x="4254500" y="4098925"/>
            <a:ext cx="1220788" cy="7064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 flipV="1">
            <a:off x="5475288" y="1982787"/>
            <a:ext cx="1220788" cy="21161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0"/>
          <p:cNvSpPr>
            <a:spLocks noChangeShapeType="1"/>
          </p:cNvSpPr>
          <p:nvPr/>
        </p:nvSpPr>
        <p:spPr bwMode="auto">
          <a:xfrm flipV="1">
            <a:off x="6696075" y="1135062"/>
            <a:ext cx="1465263" cy="8477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1"/>
          <p:cNvSpPr>
            <a:spLocks noChangeShapeType="1"/>
          </p:cNvSpPr>
          <p:nvPr/>
        </p:nvSpPr>
        <p:spPr bwMode="auto">
          <a:xfrm flipV="1">
            <a:off x="3278188" y="3535363"/>
            <a:ext cx="1220788" cy="7064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2"/>
          <p:cNvSpPr>
            <a:spLocks noChangeShapeType="1"/>
          </p:cNvSpPr>
          <p:nvPr/>
        </p:nvSpPr>
        <p:spPr bwMode="auto">
          <a:xfrm flipV="1">
            <a:off x="4498975" y="1417637"/>
            <a:ext cx="1220788" cy="21177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3"/>
          <p:cNvSpPr>
            <a:spLocks noChangeShapeType="1"/>
          </p:cNvSpPr>
          <p:nvPr/>
        </p:nvSpPr>
        <p:spPr bwMode="auto">
          <a:xfrm flipV="1">
            <a:off x="5719763" y="571500"/>
            <a:ext cx="1465263" cy="8461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4"/>
          <p:cNvSpPr>
            <a:spLocks noChangeShapeType="1"/>
          </p:cNvSpPr>
          <p:nvPr/>
        </p:nvSpPr>
        <p:spPr bwMode="auto">
          <a:xfrm flipV="1">
            <a:off x="2790825" y="3252788"/>
            <a:ext cx="1220788" cy="7064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35"/>
          <p:cNvSpPr>
            <a:spLocks noChangeShapeType="1"/>
          </p:cNvSpPr>
          <p:nvPr/>
        </p:nvSpPr>
        <p:spPr bwMode="auto">
          <a:xfrm flipV="1">
            <a:off x="4011613" y="1135062"/>
            <a:ext cx="1220788" cy="21177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36"/>
          <p:cNvSpPr>
            <a:spLocks noChangeShapeType="1"/>
          </p:cNvSpPr>
          <p:nvPr/>
        </p:nvSpPr>
        <p:spPr bwMode="auto">
          <a:xfrm flipH="1" flipV="1">
            <a:off x="6696075" y="1982787"/>
            <a:ext cx="488950" cy="282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7"/>
          <p:cNvSpPr>
            <a:spLocks noChangeShapeType="1"/>
          </p:cNvSpPr>
          <p:nvPr/>
        </p:nvSpPr>
        <p:spPr bwMode="auto">
          <a:xfrm flipH="1" flipV="1">
            <a:off x="5232400" y="1135062"/>
            <a:ext cx="487363" cy="282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8"/>
          <p:cNvSpPr>
            <a:spLocks noChangeShapeType="1"/>
          </p:cNvSpPr>
          <p:nvPr/>
        </p:nvSpPr>
        <p:spPr bwMode="auto">
          <a:xfrm flipH="1" flipV="1">
            <a:off x="5475288" y="4098925"/>
            <a:ext cx="488950" cy="2841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9"/>
          <p:cNvSpPr>
            <a:spLocks noChangeShapeType="1"/>
          </p:cNvSpPr>
          <p:nvPr/>
        </p:nvSpPr>
        <p:spPr bwMode="auto">
          <a:xfrm flipH="1" flipV="1">
            <a:off x="4011613" y="3252788"/>
            <a:ext cx="487363" cy="282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40"/>
          <p:cNvSpPr>
            <a:spLocks noChangeShapeType="1"/>
          </p:cNvSpPr>
          <p:nvPr/>
        </p:nvSpPr>
        <p:spPr bwMode="auto">
          <a:xfrm>
            <a:off x="7185025" y="571500"/>
            <a:ext cx="0" cy="5635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41"/>
          <p:cNvSpPr>
            <a:spLocks noChangeShapeType="1"/>
          </p:cNvSpPr>
          <p:nvPr/>
        </p:nvSpPr>
        <p:spPr bwMode="auto">
          <a:xfrm flipH="1">
            <a:off x="6208713" y="1135062"/>
            <a:ext cx="976313" cy="5651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42"/>
          <p:cNvSpPr>
            <a:spLocks noChangeShapeType="1"/>
          </p:cNvSpPr>
          <p:nvPr/>
        </p:nvSpPr>
        <p:spPr bwMode="auto">
          <a:xfrm flipV="1">
            <a:off x="4987925" y="1700212"/>
            <a:ext cx="1220788" cy="21177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44"/>
          <p:cNvSpPr>
            <a:spLocks noChangeShapeType="1"/>
          </p:cNvSpPr>
          <p:nvPr/>
        </p:nvSpPr>
        <p:spPr bwMode="auto">
          <a:xfrm flipV="1">
            <a:off x="3767138" y="3817938"/>
            <a:ext cx="1220788" cy="7064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45"/>
          <p:cNvSpPr>
            <a:spLocks noChangeShapeType="1"/>
          </p:cNvSpPr>
          <p:nvPr/>
        </p:nvSpPr>
        <p:spPr bwMode="auto">
          <a:xfrm>
            <a:off x="6208713" y="1700212"/>
            <a:ext cx="487363" cy="282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46"/>
          <p:cNvSpPr>
            <a:spLocks noChangeShapeType="1"/>
          </p:cNvSpPr>
          <p:nvPr/>
        </p:nvSpPr>
        <p:spPr bwMode="auto">
          <a:xfrm>
            <a:off x="4987925" y="3817938"/>
            <a:ext cx="487363" cy="2809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47"/>
          <p:cNvSpPr>
            <a:spLocks noChangeShapeType="1"/>
          </p:cNvSpPr>
          <p:nvPr/>
        </p:nvSpPr>
        <p:spPr bwMode="auto">
          <a:xfrm>
            <a:off x="3767138" y="5087938"/>
            <a:ext cx="487363" cy="282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48"/>
          <p:cNvSpPr>
            <a:spLocks noChangeShapeType="1"/>
          </p:cNvSpPr>
          <p:nvPr/>
        </p:nvSpPr>
        <p:spPr bwMode="auto">
          <a:xfrm flipH="1" flipV="1">
            <a:off x="8161338" y="1135062"/>
            <a:ext cx="488950" cy="282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49"/>
          <p:cNvSpPr>
            <a:spLocks noChangeShapeType="1"/>
          </p:cNvSpPr>
          <p:nvPr/>
        </p:nvSpPr>
        <p:spPr bwMode="auto">
          <a:xfrm flipH="1" flipV="1">
            <a:off x="6696075" y="288925"/>
            <a:ext cx="488950" cy="282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50"/>
          <p:cNvSpPr>
            <a:spLocks noChangeShapeType="1"/>
          </p:cNvSpPr>
          <p:nvPr/>
        </p:nvSpPr>
        <p:spPr bwMode="auto">
          <a:xfrm>
            <a:off x="7185025" y="1135062"/>
            <a:ext cx="488950" cy="282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51"/>
          <p:cNvSpPr>
            <a:spLocks noChangeShapeType="1"/>
          </p:cNvSpPr>
          <p:nvPr/>
        </p:nvSpPr>
        <p:spPr bwMode="auto">
          <a:xfrm flipH="1" flipV="1">
            <a:off x="2411413" y="3740150"/>
            <a:ext cx="2332038" cy="13477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52"/>
          <p:cNvSpPr>
            <a:spLocks noChangeShapeType="1"/>
          </p:cNvSpPr>
          <p:nvPr/>
        </p:nvSpPr>
        <p:spPr bwMode="auto">
          <a:xfrm flipH="1" flipV="1">
            <a:off x="4254500" y="4805363"/>
            <a:ext cx="488950" cy="282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53"/>
          <p:cNvSpPr>
            <a:spLocks noChangeShapeType="1"/>
          </p:cNvSpPr>
          <p:nvPr/>
        </p:nvSpPr>
        <p:spPr bwMode="auto">
          <a:xfrm flipH="1" flipV="1">
            <a:off x="3767138" y="4524375"/>
            <a:ext cx="487363" cy="2809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54"/>
          <p:cNvSpPr>
            <a:spLocks noChangeShapeType="1"/>
          </p:cNvSpPr>
          <p:nvPr/>
        </p:nvSpPr>
        <p:spPr bwMode="auto">
          <a:xfrm flipH="1" flipV="1">
            <a:off x="2790825" y="3959225"/>
            <a:ext cx="487363" cy="282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113" y="82728"/>
            <a:ext cx="3247242" cy="299420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889138" y="4303713"/>
            <a:ext cx="128383" cy="1428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8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533" y="13330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Drawing a Circle in Isometric view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366712" y="3119438"/>
            <a:ext cx="2065338" cy="2066925"/>
          </a:xfrm>
          <a:custGeom>
            <a:avLst/>
            <a:gdLst>
              <a:gd name="T0" fmla="*/ 3896 w 3903"/>
              <a:gd name="T1" fmla="*/ 1795 h 3906"/>
              <a:gd name="T2" fmla="*/ 3863 w 3903"/>
              <a:gd name="T3" fmla="*/ 1560 h 3906"/>
              <a:gd name="T4" fmla="*/ 3802 w 3903"/>
              <a:gd name="T5" fmla="*/ 1331 h 3906"/>
              <a:gd name="T6" fmla="*/ 3712 w 3903"/>
              <a:gd name="T7" fmla="*/ 1111 h 3906"/>
              <a:gd name="T8" fmla="*/ 3597 w 3903"/>
              <a:gd name="T9" fmla="*/ 904 h 3906"/>
              <a:gd name="T10" fmla="*/ 3458 w 3903"/>
              <a:gd name="T11" fmla="*/ 712 h 3906"/>
              <a:gd name="T12" fmla="*/ 3297 w 3903"/>
              <a:gd name="T13" fmla="*/ 538 h 3906"/>
              <a:gd name="T14" fmla="*/ 3115 w 3903"/>
              <a:gd name="T15" fmla="*/ 385 h 3906"/>
              <a:gd name="T16" fmla="*/ 2916 w 3903"/>
              <a:gd name="T17" fmla="*/ 255 h 3906"/>
              <a:gd name="T18" fmla="*/ 2703 w 3903"/>
              <a:gd name="T19" fmla="*/ 151 h 3906"/>
              <a:gd name="T20" fmla="*/ 2479 w 3903"/>
              <a:gd name="T21" fmla="*/ 73 h 3906"/>
              <a:gd name="T22" fmla="*/ 2248 w 3903"/>
              <a:gd name="T23" fmla="*/ 22 h 3906"/>
              <a:gd name="T24" fmla="*/ 2011 w 3903"/>
              <a:gd name="T25" fmla="*/ 2 h 3906"/>
              <a:gd name="T26" fmla="*/ 1774 w 3903"/>
              <a:gd name="T27" fmla="*/ 8 h 3906"/>
              <a:gd name="T28" fmla="*/ 1540 w 3903"/>
              <a:gd name="T29" fmla="*/ 44 h 3906"/>
              <a:gd name="T30" fmla="*/ 1312 w 3903"/>
              <a:gd name="T31" fmla="*/ 108 h 3906"/>
              <a:gd name="T32" fmla="*/ 1092 w 3903"/>
              <a:gd name="T33" fmla="*/ 200 h 3906"/>
              <a:gd name="T34" fmla="*/ 886 w 3903"/>
              <a:gd name="T35" fmla="*/ 317 h 3906"/>
              <a:gd name="T36" fmla="*/ 696 w 3903"/>
              <a:gd name="T37" fmla="*/ 459 h 3906"/>
              <a:gd name="T38" fmla="*/ 523 w 3903"/>
              <a:gd name="T39" fmla="*/ 622 h 3906"/>
              <a:gd name="T40" fmla="*/ 373 w 3903"/>
              <a:gd name="T41" fmla="*/ 805 h 3906"/>
              <a:gd name="T42" fmla="*/ 246 w 3903"/>
              <a:gd name="T43" fmla="*/ 1005 h 3906"/>
              <a:gd name="T44" fmla="*/ 143 w 3903"/>
              <a:gd name="T45" fmla="*/ 1220 h 3906"/>
              <a:gd name="T46" fmla="*/ 68 w 3903"/>
              <a:gd name="T47" fmla="*/ 1444 h 3906"/>
              <a:gd name="T48" fmla="*/ 20 w 3903"/>
              <a:gd name="T49" fmla="*/ 1677 h 3906"/>
              <a:gd name="T50" fmla="*/ 0 w 3903"/>
              <a:gd name="T51" fmla="*/ 1914 h 3906"/>
              <a:gd name="T52" fmla="*/ 11 w 3903"/>
              <a:gd name="T53" fmla="*/ 2151 h 3906"/>
              <a:gd name="T54" fmla="*/ 48 w 3903"/>
              <a:gd name="T55" fmla="*/ 2386 h 3906"/>
              <a:gd name="T56" fmla="*/ 114 w 3903"/>
              <a:gd name="T57" fmla="*/ 2613 h 3906"/>
              <a:gd name="T58" fmla="*/ 208 w 3903"/>
              <a:gd name="T59" fmla="*/ 2831 h 3906"/>
              <a:gd name="T60" fmla="*/ 327 w 3903"/>
              <a:gd name="T61" fmla="*/ 3036 h 3906"/>
              <a:gd name="T62" fmla="*/ 472 w 3903"/>
              <a:gd name="T63" fmla="*/ 3226 h 3906"/>
              <a:gd name="T64" fmla="*/ 636 w 3903"/>
              <a:gd name="T65" fmla="*/ 3396 h 3906"/>
              <a:gd name="T66" fmla="*/ 821 w 3903"/>
              <a:gd name="T67" fmla="*/ 3545 h 3906"/>
              <a:gd name="T68" fmla="*/ 1022 w 3903"/>
              <a:gd name="T69" fmla="*/ 3670 h 3906"/>
              <a:gd name="T70" fmla="*/ 1238 w 3903"/>
              <a:gd name="T71" fmla="*/ 3771 h 3906"/>
              <a:gd name="T72" fmla="*/ 1462 w 3903"/>
              <a:gd name="T73" fmla="*/ 3844 h 3906"/>
              <a:gd name="T74" fmla="*/ 1696 w 3903"/>
              <a:gd name="T75" fmla="*/ 3889 h 3906"/>
              <a:gd name="T76" fmla="*/ 1932 w 3903"/>
              <a:gd name="T77" fmla="*/ 3906 h 3906"/>
              <a:gd name="T78" fmla="*/ 2168 w 3903"/>
              <a:gd name="T79" fmla="*/ 3894 h 3906"/>
              <a:gd name="T80" fmla="*/ 2402 w 3903"/>
              <a:gd name="T81" fmla="*/ 3853 h 3906"/>
              <a:gd name="T82" fmla="*/ 2629 w 3903"/>
              <a:gd name="T83" fmla="*/ 3784 h 3906"/>
              <a:gd name="T84" fmla="*/ 2846 w 3903"/>
              <a:gd name="T85" fmla="*/ 3689 h 3906"/>
              <a:gd name="T86" fmla="*/ 3050 w 3903"/>
              <a:gd name="T87" fmla="*/ 3567 h 3906"/>
              <a:gd name="T88" fmla="*/ 3238 w 3903"/>
              <a:gd name="T89" fmla="*/ 3422 h 3906"/>
              <a:gd name="T90" fmla="*/ 3406 w 3903"/>
              <a:gd name="T91" fmla="*/ 3256 h 3906"/>
              <a:gd name="T92" fmla="*/ 3554 w 3903"/>
              <a:gd name="T93" fmla="*/ 3069 h 3906"/>
              <a:gd name="T94" fmla="*/ 3677 w 3903"/>
              <a:gd name="T95" fmla="*/ 2866 h 3906"/>
              <a:gd name="T96" fmla="*/ 3774 w 3903"/>
              <a:gd name="T97" fmla="*/ 2651 h 3906"/>
              <a:gd name="T98" fmla="*/ 3846 w 3903"/>
              <a:gd name="T99" fmla="*/ 2423 h 3906"/>
              <a:gd name="T100" fmla="*/ 3889 w 3903"/>
              <a:gd name="T101" fmla="*/ 2190 h 3906"/>
              <a:gd name="T102" fmla="*/ 3903 w 3903"/>
              <a:gd name="T103" fmla="*/ 1953 h 3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903" h="3906">
                <a:moveTo>
                  <a:pt x="3903" y="1953"/>
                </a:moveTo>
                <a:lnTo>
                  <a:pt x="3902" y="1874"/>
                </a:lnTo>
                <a:lnTo>
                  <a:pt x="3896" y="1795"/>
                </a:lnTo>
                <a:lnTo>
                  <a:pt x="3889" y="1717"/>
                </a:lnTo>
                <a:lnTo>
                  <a:pt x="3877" y="1638"/>
                </a:lnTo>
                <a:lnTo>
                  <a:pt x="3863" y="1560"/>
                </a:lnTo>
                <a:lnTo>
                  <a:pt x="3846" y="1483"/>
                </a:lnTo>
                <a:lnTo>
                  <a:pt x="3825" y="1407"/>
                </a:lnTo>
                <a:lnTo>
                  <a:pt x="3802" y="1331"/>
                </a:lnTo>
                <a:lnTo>
                  <a:pt x="3774" y="1256"/>
                </a:lnTo>
                <a:lnTo>
                  <a:pt x="3745" y="1183"/>
                </a:lnTo>
                <a:lnTo>
                  <a:pt x="3712" y="1111"/>
                </a:lnTo>
                <a:lnTo>
                  <a:pt x="3677" y="1040"/>
                </a:lnTo>
                <a:lnTo>
                  <a:pt x="3638" y="972"/>
                </a:lnTo>
                <a:lnTo>
                  <a:pt x="3597" y="904"/>
                </a:lnTo>
                <a:lnTo>
                  <a:pt x="3554" y="838"/>
                </a:lnTo>
                <a:lnTo>
                  <a:pt x="3507" y="773"/>
                </a:lnTo>
                <a:lnTo>
                  <a:pt x="3458" y="712"/>
                </a:lnTo>
                <a:lnTo>
                  <a:pt x="3406" y="651"/>
                </a:lnTo>
                <a:lnTo>
                  <a:pt x="3352" y="594"/>
                </a:lnTo>
                <a:lnTo>
                  <a:pt x="3297" y="538"/>
                </a:lnTo>
                <a:lnTo>
                  <a:pt x="3238" y="485"/>
                </a:lnTo>
                <a:lnTo>
                  <a:pt x="3177" y="434"/>
                </a:lnTo>
                <a:lnTo>
                  <a:pt x="3115" y="385"/>
                </a:lnTo>
                <a:lnTo>
                  <a:pt x="3050" y="339"/>
                </a:lnTo>
                <a:lnTo>
                  <a:pt x="2984" y="296"/>
                </a:lnTo>
                <a:lnTo>
                  <a:pt x="2916" y="255"/>
                </a:lnTo>
                <a:lnTo>
                  <a:pt x="2846" y="217"/>
                </a:lnTo>
                <a:lnTo>
                  <a:pt x="2775" y="183"/>
                </a:lnTo>
                <a:lnTo>
                  <a:pt x="2703" y="151"/>
                </a:lnTo>
                <a:lnTo>
                  <a:pt x="2629" y="122"/>
                </a:lnTo>
                <a:lnTo>
                  <a:pt x="2554" y="96"/>
                </a:lnTo>
                <a:lnTo>
                  <a:pt x="2479" y="73"/>
                </a:lnTo>
                <a:lnTo>
                  <a:pt x="2402" y="54"/>
                </a:lnTo>
                <a:lnTo>
                  <a:pt x="2325" y="37"/>
                </a:lnTo>
                <a:lnTo>
                  <a:pt x="2248" y="22"/>
                </a:lnTo>
                <a:lnTo>
                  <a:pt x="2168" y="12"/>
                </a:lnTo>
                <a:lnTo>
                  <a:pt x="2090" y="6"/>
                </a:lnTo>
                <a:lnTo>
                  <a:pt x="2011" y="2"/>
                </a:lnTo>
                <a:lnTo>
                  <a:pt x="1932" y="0"/>
                </a:lnTo>
                <a:lnTo>
                  <a:pt x="1853" y="3"/>
                </a:lnTo>
                <a:lnTo>
                  <a:pt x="1774" y="8"/>
                </a:lnTo>
                <a:lnTo>
                  <a:pt x="1696" y="17"/>
                </a:lnTo>
                <a:lnTo>
                  <a:pt x="1617" y="29"/>
                </a:lnTo>
                <a:lnTo>
                  <a:pt x="1540" y="44"/>
                </a:lnTo>
                <a:lnTo>
                  <a:pt x="1462" y="63"/>
                </a:lnTo>
                <a:lnTo>
                  <a:pt x="1387" y="83"/>
                </a:lnTo>
                <a:lnTo>
                  <a:pt x="1312" y="108"/>
                </a:lnTo>
                <a:lnTo>
                  <a:pt x="1238" y="135"/>
                </a:lnTo>
                <a:lnTo>
                  <a:pt x="1164" y="167"/>
                </a:lnTo>
                <a:lnTo>
                  <a:pt x="1092" y="200"/>
                </a:lnTo>
                <a:lnTo>
                  <a:pt x="1022" y="237"/>
                </a:lnTo>
                <a:lnTo>
                  <a:pt x="953" y="276"/>
                </a:lnTo>
                <a:lnTo>
                  <a:pt x="886" y="317"/>
                </a:lnTo>
                <a:lnTo>
                  <a:pt x="821" y="361"/>
                </a:lnTo>
                <a:lnTo>
                  <a:pt x="757" y="409"/>
                </a:lnTo>
                <a:lnTo>
                  <a:pt x="696" y="459"/>
                </a:lnTo>
                <a:lnTo>
                  <a:pt x="636" y="511"/>
                </a:lnTo>
                <a:lnTo>
                  <a:pt x="579" y="565"/>
                </a:lnTo>
                <a:lnTo>
                  <a:pt x="523" y="622"/>
                </a:lnTo>
                <a:lnTo>
                  <a:pt x="472" y="681"/>
                </a:lnTo>
                <a:lnTo>
                  <a:pt x="421" y="742"/>
                </a:lnTo>
                <a:lnTo>
                  <a:pt x="373" y="805"/>
                </a:lnTo>
                <a:lnTo>
                  <a:pt x="327" y="870"/>
                </a:lnTo>
                <a:lnTo>
                  <a:pt x="285" y="937"/>
                </a:lnTo>
                <a:lnTo>
                  <a:pt x="246" y="1005"/>
                </a:lnTo>
                <a:lnTo>
                  <a:pt x="208" y="1075"/>
                </a:lnTo>
                <a:lnTo>
                  <a:pt x="174" y="1147"/>
                </a:lnTo>
                <a:lnTo>
                  <a:pt x="143" y="1220"/>
                </a:lnTo>
                <a:lnTo>
                  <a:pt x="114" y="1294"/>
                </a:lnTo>
                <a:lnTo>
                  <a:pt x="90" y="1369"/>
                </a:lnTo>
                <a:lnTo>
                  <a:pt x="68" y="1444"/>
                </a:lnTo>
                <a:lnTo>
                  <a:pt x="48" y="1521"/>
                </a:lnTo>
                <a:lnTo>
                  <a:pt x="33" y="1599"/>
                </a:lnTo>
                <a:lnTo>
                  <a:pt x="20" y="1677"/>
                </a:lnTo>
                <a:lnTo>
                  <a:pt x="11" y="1756"/>
                </a:lnTo>
                <a:lnTo>
                  <a:pt x="4" y="1835"/>
                </a:lnTo>
                <a:lnTo>
                  <a:pt x="0" y="1914"/>
                </a:lnTo>
                <a:lnTo>
                  <a:pt x="0" y="1992"/>
                </a:lnTo>
                <a:lnTo>
                  <a:pt x="4" y="2071"/>
                </a:lnTo>
                <a:lnTo>
                  <a:pt x="11" y="2151"/>
                </a:lnTo>
                <a:lnTo>
                  <a:pt x="20" y="2230"/>
                </a:lnTo>
                <a:lnTo>
                  <a:pt x="33" y="2308"/>
                </a:lnTo>
                <a:lnTo>
                  <a:pt x="48" y="2386"/>
                </a:lnTo>
                <a:lnTo>
                  <a:pt x="68" y="2462"/>
                </a:lnTo>
                <a:lnTo>
                  <a:pt x="90" y="2538"/>
                </a:lnTo>
                <a:lnTo>
                  <a:pt x="114" y="2613"/>
                </a:lnTo>
                <a:lnTo>
                  <a:pt x="143" y="2687"/>
                </a:lnTo>
                <a:lnTo>
                  <a:pt x="174" y="2760"/>
                </a:lnTo>
                <a:lnTo>
                  <a:pt x="208" y="2831"/>
                </a:lnTo>
                <a:lnTo>
                  <a:pt x="246" y="2901"/>
                </a:lnTo>
                <a:lnTo>
                  <a:pt x="285" y="2970"/>
                </a:lnTo>
                <a:lnTo>
                  <a:pt x="327" y="3036"/>
                </a:lnTo>
                <a:lnTo>
                  <a:pt x="373" y="3101"/>
                </a:lnTo>
                <a:lnTo>
                  <a:pt x="421" y="3165"/>
                </a:lnTo>
                <a:lnTo>
                  <a:pt x="472" y="3226"/>
                </a:lnTo>
                <a:lnTo>
                  <a:pt x="523" y="3284"/>
                </a:lnTo>
                <a:lnTo>
                  <a:pt x="579" y="3341"/>
                </a:lnTo>
                <a:lnTo>
                  <a:pt x="636" y="3396"/>
                </a:lnTo>
                <a:lnTo>
                  <a:pt x="696" y="3448"/>
                </a:lnTo>
                <a:lnTo>
                  <a:pt x="757" y="3497"/>
                </a:lnTo>
                <a:lnTo>
                  <a:pt x="821" y="3545"/>
                </a:lnTo>
                <a:lnTo>
                  <a:pt x="886" y="3589"/>
                </a:lnTo>
                <a:lnTo>
                  <a:pt x="953" y="3631"/>
                </a:lnTo>
                <a:lnTo>
                  <a:pt x="1022" y="3670"/>
                </a:lnTo>
                <a:lnTo>
                  <a:pt x="1092" y="3706"/>
                </a:lnTo>
                <a:lnTo>
                  <a:pt x="1164" y="3740"/>
                </a:lnTo>
                <a:lnTo>
                  <a:pt x="1238" y="3771"/>
                </a:lnTo>
                <a:lnTo>
                  <a:pt x="1312" y="3798"/>
                </a:lnTo>
                <a:lnTo>
                  <a:pt x="1387" y="3823"/>
                </a:lnTo>
                <a:lnTo>
                  <a:pt x="1462" y="3844"/>
                </a:lnTo>
                <a:lnTo>
                  <a:pt x="1540" y="3862"/>
                </a:lnTo>
                <a:lnTo>
                  <a:pt x="1617" y="3878"/>
                </a:lnTo>
                <a:lnTo>
                  <a:pt x="1696" y="3889"/>
                </a:lnTo>
                <a:lnTo>
                  <a:pt x="1774" y="3898"/>
                </a:lnTo>
                <a:lnTo>
                  <a:pt x="1853" y="3904"/>
                </a:lnTo>
                <a:lnTo>
                  <a:pt x="1932" y="3906"/>
                </a:lnTo>
                <a:lnTo>
                  <a:pt x="2011" y="3905"/>
                </a:lnTo>
                <a:lnTo>
                  <a:pt x="2090" y="3901"/>
                </a:lnTo>
                <a:lnTo>
                  <a:pt x="2168" y="3894"/>
                </a:lnTo>
                <a:lnTo>
                  <a:pt x="2248" y="3884"/>
                </a:lnTo>
                <a:lnTo>
                  <a:pt x="2325" y="3870"/>
                </a:lnTo>
                <a:lnTo>
                  <a:pt x="2402" y="3853"/>
                </a:lnTo>
                <a:lnTo>
                  <a:pt x="2479" y="3833"/>
                </a:lnTo>
                <a:lnTo>
                  <a:pt x="2554" y="3810"/>
                </a:lnTo>
                <a:lnTo>
                  <a:pt x="2629" y="3784"/>
                </a:lnTo>
                <a:lnTo>
                  <a:pt x="2703" y="3756"/>
                </a:lnTo>
                <a:lnTo>
                  <a:pt x="2775" y="3723"/>
                </a:lnTo>
                <a:lnTo>
                  <a:pt x="2846" y="3689"/>
                </a:lnTo>
                <a:lnTo>
                  <a:pt x="2916" y="3652"/>
                </a:lnTo>
                <a:lnTo>
                  <a:pt x="2984" y="3610"/>
                </a:lnTo>
                <a:lnTo>
                  <a:pt x="3050" y="3567"/>
                </a:lnTo>
                <a:lnTo>
                  <a:pt x="3115" y="3522"/>
                </a:lnTo>
                <a:lnTo>
                  <a:pt x="3177" y="3472"/>
                </a:lnTo>
                <a:lnTo>
                  <a:pt x="3238" y="3422"/>
                </a:lnTo>
                <a:lnTo>
                  <a:pt x="3297" y="3369"/>
                </a:lnTo>
                <a:lnTo>
                  <a:pt x="3352" y="3313"/>
                </a:lnTo>
                <a:lnTo>
                  <a:pt x="3406" y="3256"/>
                </a:lnTo>
                <a:lnTo>
                  <a:pt x="3458" y="3195"/>
                </a:lnTo>
                <a:lnTo>
                  <a:pt x="3507" y="3134"/>
                </a:lnTo>
                <a:lnTo>
                  <a:pt x="3554" y="3069"/>
                </a:lnTo>
                <a:lnTo>
                  <a:pt x="3597" y="3002"/>
                </a:lnTo>
                <a:lnTo>
                  <a:pt x="3638" y="2935"/>
                </a:lnTo>
                <a:lnTo>
                  <a:pt x="3677" y="2866"/>
                </a:lnTo>
                <a:lnTo>
                  <a:pt x="3712" y="2796"/>
                </a:lnTo>
                <a:lnTo>
                  <a:pt x="3745" y="2723"/>
                </a:lnTo>
                <a:lnTo>
                  <a:pt x="3774" y="2651"/>
                </a:lnTo>
                <a:lnTo>
                  <a:pt x="3802" y="2575"/>
                </a:lnTo>
                <a:lnTo>
                  <a:pt x="3825" y="2500"/>
                </a:lnTo>
                <a:lnTo>
                  <a:pt x="3846" y="2423"/>
                </a:lnTo>
                <a:lnTo>
                  <a:pt x="3863" y="2347"/>
                </a:lnTo>
                <a:lnTo>
                  <a:pt x="3877" y="2269"/>
                </a:lnTo>
                <a:lnTo>
                  <a:pt x="3889" y="2190"/>
                </a:lnTo>
                <a:lnTo>
                  <a:pt x="3896" y="2112"/>
                </a:lnTo>
                <a:lnTo>
                  <a:pt x="3902" y="2032"/>
                </a:lnTo>
                <a:lnTo>
                  <a:pt x="3903" y="1953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V="1">
            <a:off x="1398587" y="2692400"/>
            <a:ext cx="0" cy="2882900"/>
          </a:xfrm>
          <a:prstGeom prst="line">
            <a:avLst/>
          </a:prstGeom>
          <a:noFill/>
          <a:ln w="0">
            <a:solidFill>
              <a:srgbClr val="00FF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V="1">
            <a:off x="2432050" y="3119438"/>
            <a:ext cx="0" cy="20669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366712" y="3119438"/>
            <a:ext cx="0" cy="20669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-44450" y="4152900"/>
            <a:ext cx="291306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366712" y="3119438"/>
            <a:ext cx="20653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366712" y="5186363"/>
            <a:ext cx="20653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3487738" y="6178550"/>
            <a:ext cx="34226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 flipV="1">
            <a:off x="5199063" y="1165225"/>
            <a:ext cx="0" cy="50133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V="1">
            <a:off x="6988175" y="3076575"/>
            <a:ext cx="0" cy="2068512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 flipH="1">
            <a:off x="5199063" y="3076575"/>
            <a:ext cx="1789113" cy="10350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 flipV="1">
            <a:off x="5199063" y="4757738"/>
            <a:ext cx="2457450" cy="1420812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 flipV="1">
            <a:off x="3409950" y="3076575"/>
            <a:ext cx="0" cy="2068512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>
            <a:off x="3409950" y="3076575"/>
            <a:ext cx="1789113" cy="10350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 flipH="1" flipV="1">
            <a:off x="2740025" y="4757738"/>
            <a:ext cx="2459038" cy="1420812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 flipH="1" flipV="1">
            <a:off x="5199063" y="2043113"/>
            <a:ext cx="1789113" cy="1033462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 flipH="1">
            <a:off x="3409950" y="2043113"/>
            <a:ext cx="1789113" cy="1033462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3409950" y="3076575"/>
            <a:ext cx="357822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 flipV="1">
            <a:off x="5199063" y="3076575"/>
            <a:ext cx="1789113" cy="31019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 flipH="1" flipV="1">
            <a:off x="5199063" y="4111625"/>
            <a:ext cx="1789113" cy="1033462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 flipH="1" flipV="1">
            <a:off x="3409950" y="3076575"/>
            <a:ext cx="1789113" cy="31019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 flipH="1">
            <a:off x="3409950" y="4111625"/>
            <a:ext cx="1789113" cy="1033462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>
            <a:off x="4303713" y="3594100"/>
            <a:ext cx="0" cy="2068512"/>
          </a:xfrm>
          <a:prstGeom prst="line">
            <a:avLst/>
          </a:prstGeom>
          <a:noFill/>
          <a:ln w="0">
            <a:solidFill>
              <a:srgbClr val="00FF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>
            <a:off x="3409950" y="4111625"/>
            <a:ext cx="1789113" cy="1033462"/>
          </a:xfrm>
          <a:prstGeom prst="line">
            <a:avLst/>
          </a:prstGeom>
          <a:noFill/>
          <a:ln w="0">
            <a:solidFill>
              <a:srgbClr val="00FF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 flipH="1" flipV="1">
            <a:off x="4303713" y="2559050"/>
            <a:ext cx="1789113" cy="1035050"/>
          </a:xfrm>
          <a:prstGeom prst="line">
            <a:avLst/>
          </a:prstGeom>
          <a:noFill/>
          <a:ln w="0">
            <a:solidFill>
              <a:srgbClr val="00FF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 flipV="1">
            <a:off x="4303713" y="2559050"/>
            <a:ext cx="1789113" cy="1035050"/>
          </a:xfrm>
          <a:prstGeom prst="line">
            <a:avLst/>
          </a:prstGeom>
          <a:noFill/>
          <a:ln w="0">
            <a:solidFill>
              <a:srgbClr val="00FF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1"/>
          <p:cNvSpPr>
            <a:spLocks noChangeShapeType="1"/>
          </p:cNvSpPr>
          <p:nvPr/>
        </p:nvSpPr>
        <p:spPr bwMode="auto">
          <a:xfrm>
            <a:off x="6092825" y="3594100"/>
            <a:ext cx="0" cy="2068512"/>
          </a:xfrm>
          <a:prstGeom prst="line">
            <a:avLst/>
          </a:prstGeom>
          <a:noFill/>
          <a:ln w="0">
            <a:solidFill>
              <a:srgbClr val="00FF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2"/>
          <p:cNvSpPr>
            <a:spLocks noChangeShapeType="1"/>
          </p:cNvSpPr>
          <p:nvPr/>
        </p:nvSpPr>
        <p:spPr bwMode="auto">
          <a:xfrm flipH="1">
            <a:off x="5199063" y="4111625"/>
            <a:ext cx="1789113" cy="1033462"/>
          </a:xfrm>
          <a:prstGeom prst="line">
            <a:avLst/>
          </a:prstGeom>
          <a:noFill/>
          <a:ln w="0">
            <a:solidFill>
              <a:srgbClr val="00FF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3"/>
          <p:cNvSpPr>
            <a:spLocks noChangeShapeType="1"/>
          </p:cNvSpPr>
          <p:nvPr/>
        </p:nvSpPr>
        <p:spPr bwMode="auto">
          <a:xfrm flipH="1" flipV="1">
            <a:off x="6092825" y="3594100"/>
            <a:ext cx="895350" cy="1550987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34"/>
          <p:cNvSpPr>
            <a:spLocks noChangeShapeType="1"/>
          </p:cNvSpPr>
          <p:nvPr/>
        </p:nvSpPr>
        <p:spPr bwMode="auto">
          <a:xfrm flipH="1">
            <a:off x="5199063" y="5145088"/>
            <a:ext cx="1789113" cy="0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35"/>
          <p:cNvSpPr>
            <a:spLocks noChangeShapeType="1"/>
          </p:cNvSpPr>
          <p:nvPr/>
        </p:nvSpPr>
        <p:spPr bwMode="auto">
          <a:xfrm>
            <a:off x="5199063" y="4111625"/>
            <a:ext cx="1789113" cy="0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6"/>
          <p:cNvSpPr>
            <a:spLocks noChangeShapeType="1"/>
          </p:cNvSpPr>
          <p:nvPr/>
        </p:nvSpPr>
        <p:spPr bwMode="auto">
          <a:xfrm>
            <a:off x="5199063" y="4111625"/>
            <a:ext cx="893763" cy="1550987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 flipV="1">
            <a:off x="3409950" y="3594100"/>
            <a:ext cx="893763" cy="1550987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8"/>
          <p:cNvSpPr>
            <a:spLocks noChangeShapeType="1"/>
          </p:cNvSpPr>
          <p:nvPr/>
        </p:nvSpPr>
        <p:spPr bwMode="auto">
          <a:xfrm>
            <a:off x="3409950" y="5145088"/>
            <a:ext cx="1789113" cy="0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39"/>
          <p:cNvSpPr>
            <a:spLocks noChangeShapeType="1"/>
          </p:cNvSpPr>
          <p:nvPr/>
        </p:nvSpPr>
        <p:spPr bwMode="auto">
          <a:xfrm flipH="1">
            <a:off x="3409950" y="4111625"/>
            <a:ext cx="1789113" cy="0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40"/>
          <p:cNvSpPr>
            <a:spLocks noChangeShapeType="1"/>
          </p:cNvSpPr>
          <p:nvPr/>
        </p:nvSpPr>
        <p:spPr bwMode="auto">
          <a:xfrm flipH="1">
            <a:off x="4303713" y="4111625"/>
            <a:ext cx="895350" cy="1550987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41"/>
          <p:cNvSpPr>
            <a:spLocks noChangeShapeType="1"/>
          </p:cNvSpPr>
          <p:nvPr/>
        </p:nvSpPr>
        <p:spPr bwMode="auto">
          <a:xfrm flipH="1" flipV="1">
            <a:off x="4303713" y="2559050"/>
            <a:ext cx="895350" cy="1552575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42"/>
          <p:cNvSpPr>
            <a:spLocks noChangeShapeType="1"/>
          </p:cNvSpPr>
          <p:nvPr/>
        </p:nvSpPr>
        <p:spPr bwMode="auto">
          <a:xfrm flipV="1">
            <a:off x="5199063" y="2559050"/>
            <a:ext cx="893763" cy="1552575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43"/>
          <p:cNvSpPr>
            <a:spLocks noChangeShapeType="1"/>
          </p:cNvSpPr>
          <p:nvPr/>
        </p:nvSpPr>
        <p:spPr bwMode="auto">
          <a:xfrm flipH="1">
            <a:off x="4303713" y="2043113"/>
            <a:ext cx="895350" cy="1550987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44"/>
          <p:cNvSpPr>
            <a:spLocks noChangeShapeType="1"/>
          </p:cNvSpPr>
          <p:nvPr/>
        </p:nvSpPr>
        <p:spPr bwMode="auto">
          <a:xfrm>
            <a:off x="5199063" y="2043113"/>
            <a:ext cx="893763" cy="1550987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5"/>
          <p:cNvSpPr>
            <a:spLocks/>
          </p:cNvSpPr>
          <p:nvPr/>
        </p:nvSpPr>
        <p:spPr bwMode="auto">
          <a:xfrm>
            <a:off x="6094413" y="3514725"/>
            <a:ext cx="892175" cy="596900"/>
          </a:xfrm>
          <a:custGeom>
            <a:avLst/>
            <a:gdLst>
              <a:gd name="T0" fmla="*/ 1688 w 1688"/>
              <a:gd name="T1" fmla="*/ 1127 h 1127"/>
              <a:gd name="T2" fmla="*/ 1687 w 1688"/>
              <a:gd name="T3" fmla="*/ 1066 h 1127"/>
              <a:gd name="T4" fmla="*/ 1681 w 1688"/>
              <a:gd name="T5" fmla="*/ 1006 h 1127"/>
              <a:gd name="T6" fmla="*/ 1674 w 1688"/>
              <a:gd name="T7" fmla="*/ 947 h 1127"/>
              <a:gd name="T8" fmla="*/ 1662 w 1688"/>
              <a:gd name="T9" fmla="*/ 887 h 1127"/>
              <a:gd name="T10" fmla="*/ 1648 w 1688"/>
              <a:gd name="T11" fmla="*/ 828 h 1127"/>
              <a:gd name="T12" fmla="*/ 1629 w 1688"/>
              <a:gd name="T13" fmla="*/ 770 h 1127"/>
              <a:gd name="T14" fmla="*/ 1609 w 1688"/>
              <a:gd name="T15" fmla="*/ 713 h 1127"/>
              <a:gd name="T16" fmla="*/ 1585 w 1688"/>
              <a:gd name="T17" fmla="*/ 657 h 1127"/>
              <a:gd name="T18" fmla="*/ 1559 w 1688"/>
              <a:gd name="T19" fmla="*/ 604 h 1127"/>
              <a:gd name="T20" fmla="*/ 1529 w 1688"/>
              <a:gd name="T21" fmla="*/ 550 h 1127"/>
              <a:gd name="T22" fmla="*/ 1497 w 1688"/>
              <a:gd name="T23" fmla="*/ 500 h 1127"/>
              <a:gd name="T24" fmla="*/ 1462 w 1688"/>
              <a:gd name="T25" fmla="*/ 451 h 1127"/>
              <a:gd name="T26" fmla="*/ 1424 w 1688"/>
              <a:gd name="T27" fmla="*/ 402 h 1127"/>
              <a:gd name="T28" fmla="*/ 1384 w 1688"/>
              <a:gd name="T29" fmla="*/ 357 h 1127"/>
              <a:gd name="T30" fmla="*/ 1343 w 1688"/>
              <a:gd name="T31" fmla="*/ 314 h 1127"/>
              <a:gd name="T32" fmla="*/ 1297 w 1688"/>
              <a:gd name="T33" fmla="*/ 274 h 1127"/>
              <a:gd name="T34" fmla="*/ 1250 w 1688"/>
              <a:gd name="T35" fmla="*/ 235 h 1127"/>
              <a:gd name="T36" fmla="*/ 1202 w 1688"/>
              <a:gd name="T37" fmla="*/ 200 h 1127"/>
              <a:gd name="T38" fmla="*/ 1152 w 1688"/>
              <a:gd name="T39" fmla="*/ 166 h 1127"/>
              <a:gd name="T40" fmla="*/ 1098 w 1688"/>
              <a:gd name="T41" fmla="*/ 136 h 1127"/>
              <a:gd name="T42" fmla="*/ 1045 w 1688"/>
              <a:gd name="T43" fmla="*/ 109 h 1127"/>
              <a:gd name="T44" fmla="*/ 989 w 1688"/>
              <a:gd name="T45" fmla="*/ 84 h 1127"/>
              <a:gd name="T46" fmla="*/ 934 w 1688"/>
              <a:gd name="T47" fmla="*/ 62 h 1127"/>
              <a:gd name="T48" fmla="*/ 875 w 1688"/>
              <a:gd name="T49" fmla="*/ 44 h 1127"/>
              <a:gd name="T50" fmla="*/ 817 w 1688"/>
              <a:gd name="T51" fmla="*/ 30 h 1127"/>
              <a:gd name="T52" fmla="*/ 758 w 1688"/>
              <a:gd name="T53" fmla="*/ 17 h 1127"/>
              <a:gd name="T54" fmla="*/ 699 w 1688"/>
              <a:gd name="T55" fmla="*/ 8 h 1127"/>
              <a:gd name="T56" fmla="*/ 638 w 1688"/>
              <a:gd name="T57" fmla="*/ 3 h 1127"/>
              <a:gd name="T58" fmla="*/ 578 w 1688"/>
              <a:gd name="T59" fmla="*/ 0 h 1127"/>
              <a:gd name="T60" fmla="*/ 517 w 1688"/>
              <a:gd name="T61" fmla="*/ 1 h 1127"/>
              <a:gd name="T62" fmla="*/ 457 w 1688"/>
              <a:gd name="T63" fmla="*/ 5 h 1127"/>
              <a:gd name="T64" fmla="*/ 396 w 1688"/>
              <a:gd name="T65" fmla="*/ 12 h 1127"/>
              <a:gd name="T66" fmla="*/ 338 w 1688"/>
              <a:gd name="T67" fmla="*/ 23 h 1127"/>
              <a:gd name="T68" fmla="*/ 278 w 1688"/>
              <a:gd name="T69" fmla="*/ 36 h 1127"/>
              <a:gd name="T70" fmla="*/ 221 w 1688"/>
              <a:gd name="T71" fmla="*/ 53 h 1127"/>
              <a:gd name="T72" fmla="*/ 164 w 1688"/>
              <a:gd name="T73" fmla="*/ 73 h 1127"/>
              <a:gd name="T74" fmla="*/ 107 w 1688"/>
              <a:gd name="T75" fmla="*/ 96 h 1127"/>
              <a:gd name="T76" fmla="*/ 52 w 1688"/>
              <a:gd name="T77" fmla="*/ 122 h 1127"/>
              <a:gd name="T78" fmla="*/ 0 w 1688"/>
              <a:gd name="T79" fmla="*/ 151 h 1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88" h="1127">
                <a:moveTo>
                  <a:pt x="1688" y="1127"/>
                </a:moveTo>
                <a:lnTo>
                  <a:pt x="1687" y="1066"/>
                </a:lnTo>
                <a:lnTo>
                  <a:pt x="1681" y="1006"/>
                </a:lnTo>
                <a:lnTo>
                  <a:pt x="1674" y="947"/>
                </a:lnTo>
                <a:lnTo>
                  <a:pt x="1662" y="887"/>
                </a:lnTo>
                <a:lnTo>
                  <a:pt x="1648" y="828"/>
                </a:lnTo>
                <a:lnTo>
                  <a:pt x="1629" y="770"/>
                </a:lnTo>
                <a:lnTo>
                  <a:pt x="1609" y="713"/>
                </a:lnTo>
                <a:lnTo>
                  <a:pt x="1585" y="657"/>
                </a:lnTo>
                <a:lnTo>
                  <a:pt x="1559" y="604"/>
                </a:lnTo>
                <a:lnTo>
                  <a:pt x="1529" y="550"/>
                </a:lnTo>
                <a:lnTo>
                  <a:pt x="1497" y="500"/>
                </a:lnTo>
                <a:lnTo>
                  <a:pt x="1462" y="451"/>
                </a:lnTo>
                <a:lnTo>
                  <a:pt x="1424" y="402"/>
                </a:lnTo>
                <a:lnTo>
                  <a:pt x="1384" y="357"/>
                </a:lnTo>
                <a:lnTo>
                  <a:pt x="1343" y="314"/>
                </a:lnTo>
                <a:lnTo>
                  <a:pt x="1297" y="274"/>
                </a:lnTo>
                <a:lnTo>
                  <a:pt x="1250" y="235"/>
                </a:lnTo>
                <a:lnTo>
                  <a:pt x="1202" y="200"/>
                </a:lnTo>
                <a:lnTo>
                  <a:pt x="1152" y="166"/>
                </a:lnTo>
                <a:lnTo>
                  <a:pt x="1098" y="136"/>
                </a:lnTo>
                <a:lnTo>
                  <a:pt x="1045" y="109"/>
                </a:lnTo>
                <a:lnTo>
                  <a:pt x="989" y="84"/>
                </a:lnTo>
                <a:lnTo>
                  <a:pt x="934" y="62"/>
                </a:lnTo>
                <a:lnTo>
                  <a:pt x="875" y="44"/>
                </a:lnTo>
                <a:lnTo>
                  <a:pt x="817" y="30"/>
                </a:lnTo>
                <a:lnTo>
                  <a:pt x="758" y="17"/>
                </a:lnTo>
                <a:lnTo>
                  <a:pt x="699" y="8"/>
                </a:lnTo>
                <a:lnTo>
                  <a:pt x="638" y="3"/>
                </a:lnTo>
                <a:lnTo>
                  <a:pt x="578" y="0"/>
                </a:lnTo>
                <a:lnTo>
                  <a:pt x="517" y="1"/>
                </a:lnTo>
                <a:lnTo>
                  <a:pt x="457" y="5"/>
                </a:lnTo>
                <a:lnTo>
                  <a:pt x="396" y="12"/>
                </a:lnTo>
                <a:lnTo>
                  <a:pt x="338" y="23"/>
                </a:lnTo>
                <a:lnTo>
                  <a:pt x="278" y="36"/>
                </a:lnTo>
                <a:lnTo>
                  <a:pt x="221" y="53"/>
                </a:lnTo>
                <a:lnTo>
                  <a:pt x="164" y="73"/>
                </a:lnTo>
                <a:lnTo>
                  <a:pt x="107" y="96"/>
                </a:lnTo>
                <a:lnTo>
                  <a:pt x="52" y="122"/>
                </a:lnTo>
                <a:lnTo>
                  <a:pt x="0" y="151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46"/>
          <p:cNvSpPr>
            <a:spLocks/>
          </p:cNvSpPr>
          <p:nvPr/>
        </p:nvSpPr>
        <p:spPr bwMode="auto">
          <a:xfrm>
            <a:off x="5199063" y="5145088"/>
            <a:ext cx="893763" cy="596900"/>
          </a:xfrm>
          <a:custGeom>
            <a:avLst/>
            <a:gdLst>
              <a:gd name="T0" fmla="*/ 0 w 1689"/>
              <a:gd name="T1" fmla="*/ 0 h 1127"/>
              <a:gd name="T2" fmla="*/ 1 w 1689"/>
              <a:gd name="T3" fmla="*/ 61 h 1127"/>
              <a:gd name="T4" fmla="*/ 6 w 1689"/>
              <a:gd name="T5" fmla="*/ 121 h 1127"/>
              <a:gd name="T6" fmla="*/ 14 w 1689"/>
              <a:gd name="T7" fmla="*/ 181 h 1127"/>
              <a:gd name="T8" fmla="*/ 26 w 1689"/>
              <a:gd name="T9" fmla="*/ 240 h 1127"/>
              <a:gd name="T10" fmla="*/ 40 w 1689"/>
              <a:gd name="T11" fmla="*/ 299 h 1127"/>
              <a:gd name="T12" fmla="*/ 58 w 1689"/>
              <a:gd name="T13" fmla="*/ 357 h 1127"/>
              <a:gd name="T14" fmla="*/ 79 w 1689"/>
              <a:gd name="T15" fmla="*/ 414 h 1127"/>
              <a:gd name="T16" fmla="*/ 102 w 1689"/>
              <a:gd name="T17" fmla="*/ 470 h 1127"/>
              <a:gd name="T18" fmla="*/ 128 w 1689"/>
              <a:gd name="T19" fmla="*/ 524 h 1127"/>
              <a:gd name="T20" fmla="*/ 158 w 1689"/>
              <a:gd name="T21" fmla="*/ 577 h 1127"/>
              <a:gd name="T22" fmla="*/ 191 w 1689"/>
              <a:gd name="T23" fmla="*/ 627 h 1127"/>
              <a:gd name="T24" fmla="*/ 226 w 1689"/>
              <a:gd name="T25" fmla="*/ 677 h 1127"/>
              <a:gd name="T26" fmla="*/ 263 w 1689"/>
              <a:gd name="T27" fmla="*/ 725 h 1127"/>
              <a:gd name="T28" fmla="*/ 304 w 1689"/>
              <a:gd name="T29" fmla="*/ 770 h 1127"/>
              <a:gd name="T30" fmla="*/ 345 w 1689"/>
              <a:gd name="T31" fmla="*/ 813 h 1127"/>
              <a:gd name="T32" fmla="*/ 391 w 1689"/>
              <a:gd name="T33" fmla="*/ 853 h 1127"/>
              <a:gd name="T34" fmla="*/ 437 w 1689"/>
              <a:gd name="T35" fmla="*/ 892 h 1127"/>
              <a:gd name="T36" fmla="*/ 485 w 1689"/>
              <a:gd name="T37" fmla="*/ 927 h 1127"/>
              <a:gd name="T38" fmla="*/ 536 w 1689"/>
              <a:gd name="T39" fmla="*/ 961 h 1127"/>
              <a:gd name="T40" fmla="*/ 589 w 1689"/>
              <a:gd name="T41" fmla="*/ 991 h 1127"/>
              <a:gd name="T42" fmla="*/ 642 w 1689"/>
              <a:gd name="T43" fmla="*/ 1018 h 1127"/>
              <a:gd name="T44" fmla="*/ 698 w 1689"/>
              <a:gd name="T45" fmla="*/ 1043 h 1127"/>
              <a:gd name="T46" fmla="*/ 754 w 1689"/>
              <a:gd name="T47" fmla="*/ 1065 h 1127"/>
              <a:gd name="T48" fmla="*/ 812 w 1689"/>
              <a:gd name="T49" fmla="*/ 1083 h 1127"/>
              <a:gd name="T50" fmla="*/ 871 w 1689"/>
              <a:gd name="T51" fmla="*/ 1097 h 1127"/>
              <a:gd name="T52" fmla="*/ 929 w 1689"/>
              <a:gd name="T53" fmla="*/ 1110 h 1127"/>
              <a:gd name="T54" fmla="*/ 989 w 1689"/>
              <a:gd name="T55" fmla="*/ 1120 h 1127"/>
              <a:gd name="T56" fmla="*/ 1050 w 1689"/>
              <a:gd name="T57" fmla="*/ 1125 h 1127"/>
              <a:gd name="T58" fmla="*/ 1110 w 1689"/>
              <a:gd name="T59" fmla="*/ 1127 h 1127"/>
              <a:gd name="T60" fmla="*/ 1171 w 1689"/>
              <a:gd name="T61" fmla="*/ 1126 h 1127"/>
              <a:gd name="T62" fmla="*/ 1231 w 1689"/>
              <a:gd name="T63" fmla="*/ 1122 h 1127"/>
              <a:gd name="T64" fmla="*/ 1292 w 1689"/>
              <a:gd name="T65" fmla="*/ 1116 h 1127"/>
              <a:gd name="T66" fmla="*/ 1350 w 1689"/>
              <a:gd name="T67" fmla="*/ 1104 h 1127"/>
              <a:gd name="T68" fmla="*/ 1410 w 1689"/>
              <a:gd name="T69" fmla="*/ 1091 h 1127"/>
              <a:gd name="T70" fmla="*/ 1467 w 1689"/>
              <a:gd name="T71" fmla="*/ 1074 h 1127"/>
              <a:gd name="T72" fmla="*/ 1524 w 1689"/>
              <a:gd name="T73" fmla="*/ 1055 h 1127"/>
              <a:gd name="T74" fmla="*/ 1581 w 1689"/>
              <a:gd name="T75" fmla="*/ 1031 h 1127"/>
              <a:gd name="T76" fmla="*/ 1636 w 1689"/>
              <a:gd name="T77" fmla="*/ 1005 h 1127"/>
              <a:gd name="T78" fmla="*/ 1689 w 1689"/>
              <a:gd name="T79" fmla="*/ 977 h 1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89" h="1127">
                <a:moveTo>
                  <a:pt x="0" y="0"/>
                </a:moveTo>
                <a:lnTo>
                  <a:pt x="1" y="61"/>
                </a:lnTo>
                <a:lnTo>
                  <a:pt x="6" y="121"/>
                </a:lnTo>
                <a:lnTo>
                  <a:pt x="14" y="181"/>
                </a:lnTo>
                <a:lnTo>
                  <a:pt x="26" y="240"/>
                </a:lnTo>
                <a:lnTo>
                  <a:pt x="40" y="299"/>
                </a:lnTo>
                <a:lnTo>
                  <a:pt x="58" y="357"/>
                </a:lnTo>
                <a:lnTo>
                  <a:pt x="79" y="414"/>
                </a:lnTo>
                <a:lnTo>
                  <a:pt x="102" y="470"/>
                </a:lnTo>
                <a:lnTo>
                  <a:pt x="128" y="524"/>
                </a:lnTo>
                <a:lnTo>
                  <a:pt x="158" y="577"/>
                </a:lnTo>
                <a:lnTo>
                  <a:pt x="191" y="627"/>
                </a:lnTo>
                <a:lnTo>
                  <a:pt x="226" y="677"/>
                </a:lnTo>
                <a:lnTo>
                  <a:pt x="263" y="725"/>
                </a:lnTo>
                <a:lnTo>
                  <a:pt x="304" y="770"/>
                </a:lnTo>
                <a:lnTo>
                  <a:pt x="345" y="813"/>
                </a:lnTo>
                <a:lnTo>
                  <a:pt x="391" y="853"/>
                </a:lnTo>
                <a:lnTo>
                  <a:pt x="437" y="892"/>
                </a:lnTo>
                <a:lnTo>
                  <a:pt x="485" y="927"/>
                </a:lnTo>
                <a:lnTo>
                  <a:pt x="536" y="961"/>
                </a:lnTo>
                <a:lnTo>
                  <a:pt x="589" y="991"/>
                </a:lnTo>
                <a:lnTo>
                  <a:pt x="642" y="1018"/>
                </a:lnTo>
                <a:lnTo>
                  <a:pt x="698" y="1043"/>
                </a:lnTo>
                <a:lnTo>
                  <a:pt x="754" y="1065"/>
                </a:lnTo>
                <a:lnTo>
                  <a:pt x="812" y="1083"/>
                </a:lnTo>
                <a:lnTo>
                  <a:pt x="871" y="1097"/>
                </a:lnTo>
                <a:lnTo>
                  <a:pt x="929" y="1110"/>
                </a:lnTo>
                <a:lnTo>
                  <a:pt x="989" y="1120"/>
                </a:lnTo>
                <a:lnTo>
                  <a:pt x="1050" y="1125"/>
                </a:lnTo>
                <a:lnTo>
                  <a:pt x="1110" y="1127"/>
                </a:lnTo>
                <a:lnTo>
                  <a:pt x="1171" y="1126"/>
                </a:lnTo>
                <a:lnTo>
                  <a:pt x="1231" y="1122"/>
                </a:lnTo>
                <a:lnTo>
                  <a:pt x="1292" y="1116"/>
                </a:lnTo>
                <a:lnTo>
                  <a:pt x="1350" y="1104"/>
                </a:lnTo>
                <a:lnTo>
                  <a:pt x="1410" y="1091"/>
                </a:lnTo>
                <a:lnTo>
                  <a:pt x="1467" y="1074"/>
                </a:lnTo>
                <a:lnTo>
                  <a:pt x="1524" y="1055"/>
                </a:lnTo>
                <a:lnTo>
                  <a:pt x="1581" y="1031"/>
                </a:lnTo>
                <a:lnTo>
                  <a:pt x="1636" y="1005"/>
                </a:lnTo>
                <a:lnTo>
                  <a:pt x="1689" y="977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47"/>
          <p:cNvSpPr>
            <a:spLocks/>
          </p:cNvSpPr>
          <p:nvPr/>
        </p:nvSpPr>
        <p:spPr bwMode="auto">
          <a:xfrm>
            <a:off x="5199063" y="3594100"/>
            <a:ext cx="895350" cy="1550987"/>
          </a:xfrm>
          <a:custGeom>
            <a:avLst/>
            <a:gdLst>
              <a:gd name="T0" fmla="*/ 1690 w 1690"/>
              <a:gd name="T1" fmla="*/ 0 h 2930"/>
              <a:gd name="T2" fmla="*/ 1601 w 1690"/>
              <a:gd name="T3" fmla="*/ 53 h 2930"/>
              <a:gd name="T4" fmla="*/ 1512 w 1690"/>
              <a:gd name="T5" fmla="*/ 110 h 2930"/>
              <a:gd name="T6" fmla="*/ 1427 w 1690"/>
              <a:gd name="T7" fmla="*/ 168 h 2930"/>
              <a:gd name="T8" fmla="*/ 1342 w 1690"/>
              <a:gd name="T9" fmla="*/ 229 h 2930"/>
              <a:gd name="T10" fmla="*/ 1260 w 1690"/>
              <a:gd name="T11" fmla="*/ 294 h 2930"/>
              <a:gd name="T12" fmla="*/ 1180 w 1690"/>
              <a:gd name="T13" fmla="*/ 361 h 2930"/>
              <a:gd name="T14" fmla="*/ 1102 w 1690"/>
              <a:gd name="T15" fmla="*/ 429 h 2930"/>
              <a:gd name="T16" fmla="*/ 1027 w 1690"/>
              <a:gd name="T17" fmla="*/ 501 h 2930"/>
              <a:gd name="T18" fmla="*/ 953 w 1690"/>
              <a:gd name="T19" fmla="*/ 575 h 2930"/>
              <a:gd name="T20" fmla="*/ 881 w 1690"/>
              <a:gd name="T21" fmla="*/ 650 h 2930"/>
              <a:gd name="T22" fmla="*/ 812 w 1690"/>
              <a:gd name="T23" fmla="*/ 728 h 2930"/>
              <a:gd name="T24" fmla="*/ 746 w 1690"/>
              <a:gd name="T25" fmla="*/ 809 h 2930"/>
              <a:gd name="T26" fmla="*/ 683 w 1690"/>
              <a:gd name="T27" fmla="*/ 892 h 2930"/>
              <a:gd name="T28" fmla="*/ 620 w 1690"/>
              <a:gd name="T29" fmla="*/ 975 h 2930"/>
              <a:gd name="T30" fmla="*/ 562 w 1690"/>
              <a:gd name="T31" fmla="*/ 1062 h 2930"/>
              <a:gd name="T32" fmla="*/ 506 w 1690"/>
              <a:gd name="T33" fmla="*/ 1149 h 2930"/>
              <a:gd name="T34" fmla="*/ 453 w 1690"/>
              <a:gd name="T35" fmla="*/ 1238 h 2930"/>
              <a:gd name="T36" fmla="*/ 402 w 1690"/>
              <a:gd name="T37" fmla="*/ 1329 h 2930"/>
              <a:gd name="T38" fmla="*/ 354 w 1690"/>
              <a:gd name="T39" fmla="*/ 1421 h 2930"/>
              <a:gd name="T40" fmla="*/ 309 w 1690"/>
              <a:gd name="T41" fmla="*/ 1516 h 2930"/>
              <a:gd name="T42" fmla="*/ 267 w 1690"/>
              <a:gd name="T43" fmla="*/ 1611 h 2930"/>
              <a:gd name="T44" fmla="*/ 228 w 1690"/>
              <a:gd name="T45" fmla="*/ 1708 h 2930"/>
              <a:gd name="T46" fmla="*/ 192 w 1690"/>
              <a:gd name="T47" fmla="*/ 1806 h 2930"/>
              <a:gd name="T48" fmla="*/ 158 w 1690"/>
              <a:gd name="T49" fmla="*/ 1904 h 2930"/>
              <a:gd name="T50" fmla="*/ 128 w 1690"/>
              <a:gd name="T51" fmla="*/ 2004 h 2930"/>
              <a:gd name="T52" fmla="*/ 102 w 1690"/>
              <a:gd name="T53" fmla="*/ 2104 h 2930"/>
              <a:gd name="T54" fmla="*/ 78 w 1690"/>
              <a:gd name="T55" fmla="*/ 2206 h 2930"/>
              <a:gd name="T56" fmla="*/ 57 w 1690"/>
              <a:gd name="T57" fmla="*/ 2308 h 2930"/>
              <a:gd name="T58" fmla="*/ 40 w 1690"/>
              <a:gd name="T59" fmla="*/ 2411 h 2930"/>
              <a:gd name="T60" fmla="*/ 26 w 1690"/>
              <a:gd name="T61" fmla="*/ 2515 h 2930"/>
              <a:gd name="T62" fmla="*/ 14 w 1690"/>
              <a:gd name="T63" fmla="*/ 2619 h 2930"/>
              <a:gd name="T64" fmla="*/ 6 w 1690"/>
              <a:gd name="T65" fmla="*/ 2722 h 2930"/>
              <a:gd name="T66" fmla="*/ 1 w 1690"/>
              <a:gd name="T67" fmla="*/ 2826 h 2930"/>
              <a:gd name="T68" fmla="*/ 0 w 1690"/>
              <a:gd name="T69" fmla="*/ 2930 h 2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90" h="2930">
                <a:moveTo>
                  <a:pt x="1690" y="0"/>
                </a:moveTo>
                <a:lnTo>
                  <a:pt x="1601" y="53"/>
                </a:lnTo>
                <a:lnTo>
                  <a:pt x="1512" y="110"/>
                </a:lnTo>
                <a:lnTo>
                  <a:pt x="1427" y="168"/>
                </a:lnTo>
                <a:lnTo>
                  <a:pt x="1342" y="229"/>
                </a:lnTo>
                <a:lnTo>
                  <a:pt x="1260" y="294"/>
                </a:lnTo>
                <a:lnTo>
                  <a:pt x="1180" y="361"/>
                </a:lnTo>
                <a:lnTo>
                  <a:pt x="1102" y="429"/>
                </a:lnTo>
                <a:lnTo>
                  <a:pt x="1027" y="501"/>
                </a:lnTo>
                <a:lnTo>
                  <a:pt x="953" y="575"/>
                </a:lnTo>
                <a:lnTo>
                  <a:pt x="881" y="650"/>
                </a:lnTo>
                <a:lnTo>
                  <a:pt x="812" y="728"/>
                </a:lnTo>
                <a:lnTo>
                  <a:pt x="746" y="809"/>
                </a:lnTo>
                <a:lnTo>
                  <a:pt x="683" y="892"/>
                </a:lnTo>
                <a:lnTo>
                  <a:pt x="620" y="975"/>
                </a:lnTo>
                <a:lnTo>
                  <a:pt x="562" y="1062"/>
                </a:lnTo>
                <a:lnTo>
                  <a:pt x="506" y="1149"/>
                </a:lnTo>
                <a:lnTo>
                  <a:pt x="453" y="1238"/>
                </a:lnTo>
                <a:lnTo>
                  <a:pt x="402" y="1329"/>
                </a:lnTo>
                <a:lnTo>
                  <a:pt x="354" y="1421"/>
                </a:lnTo>
                <a:lnTo>
                  <a:pt x="309" y="1516"/>
                </a:lnTo>
                <a:lnTo>
                  <a:pt x="267" y="1611"/>
                </a:lnTo>
                <a:lnTo>
                  <a:pt x="228" y="1708"/>
                </a:lnTo>
                <a:lnTo>
                  <a:pt x="192" y="1806"/>
                </a:lnTo>
                <a:lnTo>
                  <a:pt x="158" y="1904"/>
                </a:lnTo>
                <a:lnTo>
                  <a:pt x="128" y="2004"/>
                </a:lnTo>
                <a:lnTo>
                  <a:pt x="102" y="2104"/>
                </a:lnTo>
                <a:lnTo>
                  <a:pt x="78" y="2206"/>
                </a:lnTo>
                <a:lnTo>
                  <a:pt x="57" y="2308"/>
                </a:lnTo>
                <a:lnTo>
                  <a:pt x="40" y="2411"/>
                </a:lnTo>
                <a:lnTo>
                  <a:pt x="26" y="2515"/>
                </a:lnTo>
                <a:lnTo>
                  <a:pt x="14" y="2619"/>
                </a:lnTo>
                <a:lnTo>
                  <a:pt x="6" y="2722"/>
                </a:lnTo>
                <a:lnTo>
                  <a:pt x="1" y="2826"/>
                </a:lnTo>
                <a:lnTo>
                  <a:pt x="0" y="293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48"/>
          <p:cNvSpPr>
            <a:spLocks/>
          </p:cNvSpPr>
          <p:nvPr/>
        </p:nvSpPr>
        <p:spPr bwMode="auto">
          <a:xfrm>
            <a:off x="6092825" y="4111625"/>
            <a:ext cx="893763" cy="1550987"/>
          </a:xfrm>
          <a:custGeom>
            <a:avLst/>
            <a:gdLst>
              <a:gd name="T0" fmla="*/ 0 w 1689"/>
              <a:gd name="T1" fmla="*/ 2931 h 2931"/>
              <a:gd name="T2" fmla="*/ 88 w 1689"/>
              <a:gd name="T3" fmla="*/ 2877 h 2931"/>
              <a:gd name="T4" fmla="*/ 176 w 1689"/>
              <a:gd name="T5" fmla="*/ 2820 h 2931"/>
              <a:gd name="T6" fmla="*/ 262 w 1689"/>
              <a:gd name="T7" fmla="*/ 2762 h 2931"/>
              <a:gd name="T8" fmla="*/ 346 w 1689"/>
              <a:gd name="T9" fmla="*/ 2701 h 2931"/>
              <a:gd name="T10" fmla="*/ 428 w 1689"/>
              <a:gd name="T11" fmla="*/ 2636 h 2931"/>
              <a:gd name="T12" fmla="*/ 509 w 1689"/>
              <a:gd name="T13" fmla="*/ 2570 h 2931"/>
              <a:gd name="T14" fmla="*/ 587 w 1689"/>
              <a:gd name="T15" fmla="*/ 2501 h 2931"/>
              <a:gd name="T16" fmla="*/ 662 w 1689"/>
              <a:gd name="T17" fmla="*/ 2429 h 2931"/>
              <a:gd name="T18" fmla="*/ 736 w 1689"/>
              <a:gd name="T19" fmla="*/ 2355 h 2931"/>
              <a:gd name="T20" fmla="*/ 807 w 1689"/>
              <a:gd name="T21" fmla="*/ 2280 h 2931"/>
              <a:gd name="T22" fmla="*/ 876 w 1689"/>
              <a:gd name="T23" fmla="*/ 2202 h 2931"/>
              <a:gd name="T24" fmla="*/ 942 w 1689"/>
              <a:gd name="T25" fmla="*/ 2122 h 2931"/>
              <a:gd name="T26" fmla="*/ 1006 w 1689"/>
              <a:gd name="T27" fmla="*/ 2039 h 2931"/>
              <a:gd name="T28" fmla="*/ 1068 w 1689"/>
              <a:gd name="T29" fmla="*/ 1956 h 2931"/>
              <a:gd name="T30" fmla="*/ 1127 w 1689"/>
              <a:gd name="T31" fmla="*/ 1869 h 2931"/>
              <a:gd name="T32" fmla="*/ 1183 w 1689"/>
              <a:gd name="T33" fmla="*/ 1782 h 2931"/>
              <a:gd name="T34" fmla="*/ 1236 w 1689"/>
              <a:gd name="T35" fmla="*/ 1692 h 2931"/>
              <a:gd name="T36" fmla="*/ 1286 w 1689"/>
              <a:gd name="T37" fmla="*/ 1601 h 2931"/>
              <a:gd name="T38" fmla="*/ 1334 w 1689"/>
              <a:gd name="T39" fmla="*/ 1509 h 2931"/>
              <a:gd name="T40" fmla="*/ 1380 w 1689"/>
              <a:gd name="T41" fmla="*/ 1414 h 2931"/>
              <a:gd name="T42" fmla="*/ 1421 w 1689"/>
              <a:gd name="T43" fmla="*/ 1319 h 2931"/>
              <a:gd name="T44" fmla="*/ 1460 w 1689"/>
              <a:gd name="T45" fmla="*/ 1222 h 2931"/>
              <a:gd name="T46" fmla="*/ 1497 w 1689"/>
              <a:gd name="T47" fmla="*/ 1124 h 2931"/>
              <a:gd name="T48" fmla="*/ 1530 w 1689"/>
              <a:gd name="T49" fmla="*/ 1026 h 2931"/>
              <a:gd name="T50" fmla="*/ 1560 w 1689"/>
              <a:gd name="T51" fmla="*/ 926 h 2931"/>
              <a:gd name="T52" fmla="*/ 1586 w 1689"/>
              <a:gd name="T53" fmla="*/ 826 h 2931"/>
              <a:gd name="T54" fmla="*/ 1611 w 1689"/>
              <a:gd name="T55" fmla="*/ 725 h 2931"/>
              <a:gd name="T56" fmla="*/ 1632 w 1689"/>
              <a:gd name="T57" fmla="*/ 622 h 2931"/>
              <a:gd name="T58" fmla="*/ 1649 w 1689"/>
              <a:gd name="T59" fmla="*/ 519 h 2931"/>
              <a:gd name="T60" fmla="*/ 1663 w 1689"/>
              <a:gd name="T61" fmla="*/ 416 h 2931"/>
              <a:gd name="T62" fmla="*/ 1675 w 1689"/>
              <a:gd name="T63" fmla="*/ 312 h 2931"/>
              <a:gd name="T64" fmla="*/ 1682 w 1689"/>
              <a:gd name="T65" fmla="*/ 208 h 2931"/>
              <a:gd name="T66" fmla="*/ 1688 w 1689"/>
              <a:gd name="T67" fmla="*/ 104 h 2931"/>
              <a:gd name="T68" fmla="*/ 1689 w 1689"/>
              <a:gd name="T69" fmla="*/ 0 h 2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89" h="2931">
                <a:moveTo>
                  <a:pt x="0" y="2931"/>
                </a:moveTo>
                <a:lnTo>
                  <a:pt x="88" y="2877"/>
                </a:lnTo>
                <a:lnTo>
                  <a:pt x="176" y="2820"/>
                </a:lnTo>
                <a:lnTo>
                  <a:pt x="262" y="2762"/>
                </a:lnTo>
                <a:lnTo>
                  <a:pt x="346" y="2701"/>
                </a:lnTo>
                <a:lnTo>
                  <a:pt x="428" y="2636"/>
                </a:lnTo>
                <a:lnTo>
                  <a:pt x="509" y="2570"/>
                </a:lnTo>
                <a:lnTo>
                  <a:pt x="587" y="2501"/>
                </a:lnTo>
                <a:lnTo>
                  <a:pt x="662" y="2429"/>
                </a:lnTo>
                <a:lnTo>
                  <a:pt x="736" y="2355"/>
                </a:lnTo>
                <a:lnTo>
                  <a:pt x="807" y="2280"/>
                </a:lnTo>
                <a:lnTo>
                  <a:pt x="876" y="2202"/>
                </a:lnTo>
                <a:lnTo>
                  <a:pt x="942" y="2122"/>
                </a:lnTo>
                <a:lnTo>
                  <a:pt x="1006" y="2039"/>
                </a:lnTo>
                <a:lnTo>
                  <a:pt x="1068" y="1956"/>
                </a:lnTo>
                <a:lnTo>
                  <a:pt x="1127" y="1869"/>
                </a:lnTo>
                <a:lnTo>
                  <a:pt x="1183" y="1782"/>
                </a:lnTo>
                <a:lnTo>
                  <a:pt x="1236" y="1692"/>
                </a:lnTo>
                <a:lnTo>
                  <a:pt x="1286" y="1601"/>
                </a:lnTo>
                <a:lnTo>
                  <a:pt x="1334" y="1509"/>
                </a:lnTo>
                <a:lnTo>
                  <a:pt x="1380" y="1414"/>
                </a:lnTo>
                <a:lnTo>
                  <a:pt x="1421" y="1319"/>
                </a:lnTo>
                <a:lnTo>
                  <a:pt x="1460" y="1222"/>
                </a:lnTo>
                <a:lnTo>
                  <a:pt x="1497" y="1124"/>
                </a:lnTo>
                <a:lnTo>
                  <a:pt x="1530" y="1026"/>
                </a:lnTo>
                <a:lnTo>
                  <a:pt x="1560" y="926"/>
                </a:lnTo>
                <a:lnTo>
                  <a:pt x="1586" y="826"/>
                </a:lnTo>
                <a:lnTo>
                  <a:pt x="1611" y="725"/>
                </a:lnTo>
                <a:lnTo>
                  <a:pt x="1632" y="622"/>
                </a:lnTo>
                <a:lnTo>
                  <a:pt x="1649" y="519"/>
                </a:lnTo>
                <a:lnTo>
                  <a:pt x="1663" y="416"/>
                </a:lnTo>
                <a:lnTo>
                  <a:pt x="1675" y="312"/>
                </a:lnTo>
                <a:lnTo>
                  <a:pt x="1682" y="208"/>
                </a:lnTo>
                <a:lnTo>
                  <a:pt x="1688" y="104"/>
                </a:lnTo>
                <a:lnTo>
                  <a:pt x="1689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49"/>
          <p:cNvSpPr>
            <a:spLocks/>
          </p:cNvSpPr>
          <p:nvPr/>
        </p:nvSpPr>
        <p:spPr bwMode="auto">
          <a:xfrm>
            <a:off x="3409950" y="3514725"/>
            <a:ext cx="893763" cy="596900"/>
          </a:xfrm>
          <a:custGeom>
            <a:avLst/>
            <a:gdLst>
              <a:gd name="T0" fmla="*/ 1689 w 1689"/>
              <a:gd name="T1" fmla="*/ 151 h 1127"/>
              <a:gd name="T2" fmla="*/ 1636 w 1689"/>
              <a:gd name="T3" fmla="*/ 122 h 1127"/>
              <a:gd name="T4" fmla="*/ 1581 w 1689"/>
              <a:gd name="T5" fmla="*/ 96 h 1127"/>
              <a:gd name="T6" fmla="*/ 1524 w 1689"/>
              <a:gd name="T7" fmla="*/ 73 h 1127"/>
              <a:gd name="T8" fmla="*/ 1467 w 1689"/>
              <a:gd name="T9" fmla="*/ 53 h 1127"/>
              <a:gd name="T10" fmla="*/ 1410 w 1689"/>
              <a:gd name="T11" fmla="*/ 36 h 1127"/>
              <a:gd name="T12" fmla="*/ 1350 w 1689"/>
              <a:gd name="T13" fmla="*/ 23 h 1127"/>
              <a:gd name="T14" fmla="*/ 1292 w 1689"/>
              <a:gd name="T15" fmla="*/ 12 h 1127"/>
              <a:gd name="T16" fmla="*/ 1231 w 1689"/>
              <a:gd name="T17" fmla="*/ 5 h 1127"/>
              <a:gd name="T18" fmla="*/ 1171 w 1689"/>
              <a:gd name="T19" fmla="*/ 1 h 1127"/>
              <a:gd name="T20" fmla="*/ 1110 w 1689"/>
              <a:gd name="T21" fmla="*/ 0 h 1127"/>
              <a:gd name="T22" fmla="*/ 1050 w 1689"/>
              <a:gd name="T23" fmla="*/ 3 h 1127"/>
              <a:gd name="T24" fmla="*/ 989 w 1689"/>
              <a:gd name="T25" fmla="*/ 8 h 1127"/>
              <a:gd name="T26" fmla="*/ 930 w 1689"/>
              <a:gd name="T27" fmla="*/ 17 h 1127"/>
              <a:gd name="T28" fmla="*/ 871 w 1689"/>
              <a:gd name="T29" fmla="*/ 30 h 1127"/>
              <a:gd name="T30" fmla="*/ 813 w 1689"/>
              <a:gd name="T31" fmla="*/ 44 h 1127"/>
              <a:gd name="T32" fmla="*/ 754 w 1689"/>
              <a:gd name="T33" fmla="*/ 62 h 1127"/>
              <a:gd name="T34" fmla="*/ 698 w 1689"/>
              <a:gd name="T35" fmla="*/ 84 h 1127"/>
              <a:gd name="T36" fmla="*/ 643 w 1689"/>
              <a:gd name="T37" fmla="*/ 109 h 1127"/>
              <a:gd name="T38" fmla="*/ 589 w 1689"/>
              <a:gd name="T39" fmla="*/ 136 h 1127"/>
              <a:gd name="T40" fmla="*/ 536 w 1689"/>
              <a:gd name="T41" fmla="*/ 166 h 1127"/>
              <a:gd name="T42" fmla="*/ 486 w 1689"/>
              <a:gd name="T43" fmla="*/ 200 h 1127"/>
              <a:gd name="T44" fmla="*/ 438 w 1689"/>
              <a:gd name="T45" fmla="*/ 235 h 1127"/>
              <a:gd name="T46" fmla="*/ 391 w 1689"/>
              <a:gd name="T47" fmla="*/ 274 h 1127"/>
              <a:gd name="T48" fmla="*/ 345 w 1689"/>
              <a:gd name="T49" fmla="*/ 314 h 1127"/>
              <a:gd name="T50" fmla="*/ 304 w 1689"/>
              <a:gd name="T51" fmla="*/ 357 h 1127"/>
              <a:gd name="T52" fmla="*/ 264 w 1689"/>
              <a:gd name="T53" fmla="*/ 402 h 1127"/>
              <a:gd name="T54" fmla="*/ 226 w 1689"/>
              <a:gd name="T55" fmla="*/ 451 h 1127"/>
              <a:gd name="T56" fmla="*/ 191 w 1689"/>
              <a:gd name="T57" fmla="*/ 500 h 1127"/>
              <a:gd name="T58" fmla="*/ 158 w 1689"/>
              <a:gd name="T59" fmla="*/ 550 h 1127"/>
              <a:gd name="T60" fmla="*/ 129 w 1689"/>
              <a:gd name="T61" fmla="*/ 604 h 1127"/>
              <a:gd name="T62" fmla="*/ 103 w 1689"/>
              <a:gd name="T63" fmla="*/ 657 h 1127"/>
              <a:gd name="T64" fmla="*/ 79 w 1689"/>
              <a:gd name="T65" fmla="*/ 713 h 1127"/>
              <a:gd name="T66" fmla="*/ 58 w 1689"/>
              <a:gd name="T67" fmla="*/ 770 h 1127"/>
              <a:gd name="T68" fmla="*/ 40 w 1689"/>
              <a:gd name="T69" fmla="*/ 828 h 1127"/>
              <a:gd name="T70" fmla="*/ 26 w 1689"/>
              <a:gd name="T71" fmla="*/ 887 h 1127"/>
              <a:gd name="T72" fmla="*/ 14 w 1689"/>
              <a:gd name="T73" fmla="*/ 947 h 1127"/>
              <a:gd name="T74" fmla="*/ 6 w 1689"/>
              <a:gd name="T75" fmla="*/ 1006 h 1127"/>
              <a:gd name="T76" fmla="*/ 1 w 1689"/>
              <a:gd name="T77" fmla="*/ 1066 h 1127"/>
              <a:gd name="T78" fmla="*/ 0 w 1689"/>
              <a:gd name="T79" fmla="*/ 1127 h 1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89" h="1127">
                <a:moveTo>
                  <a:pt x="1689" y="151"/>
                </a:moveTo>
                <a:lnTo>
                  <a:pt x="1636" y="122"/>
                </a:lnTo>
                <a:lnTo>
                  <a:pt x="1581" y="96"/>
                </a:lnTo>
                <a:lnTo>
                  <a:pt x="1524" y="73"/>
                </a:lnTo>
                <a:lnTo>
                  <a:pt x="1467" y="53"/>
                </a:lnTo>
                <a:lnTo>
                  <a:pt x="1410" y="36"/>
                </a:lnTo>
                <a:lnTo>
                  <a:pt x="1350" y="23"/>
                </a:lnTo>
                <a:lnTo>
                  <a:pt x="1292" y="12"/>
                </a:lnTo>
                <a:lnTo>
                  <a:pt x="1231" y="5"/>
                </a:lnTo>
                <a:lnTo>
                  <a:pt x="1171" y="1"/>
                </a:lnTo>
                <a:lnTo>
                  <a:pt x="1110" y="0"/>
                </a:lnTo>
                <a:lnTo>
                  <a:pt x="1050" y="3"/>
                </a:lnTo>
                <a:lnTo>
                  <a:pt x="989" y="8"/>
                </a:lnTo>
                <a:lnTo>
                  <a:pt x="930" y="17"/>
                </a:lnTo>
                <a:lnTo>
                  <a:pt x="871" y="30"/>
                </a:lnTo>
                <a:lnTo>
                  <a:pt x="813" y="44"/>
                </a:lnTo>
                <a:lnTo>
                  <a:pt x="754" y="62"/>
                </a:lnTo>
                <a:lnTo>
                  <a:pt x="698" y="84"/>
                </a:lnTo>
                <a:lnTo>
                  <a:pt x="643" y="109"/>
                </a:lnTo>
                <a:lnTo>
                  <a:pt x="589" y="136"/>
                </a:lnTo>
                <a:lnTo>
                  <a:pt x="536" y="166"/>
                </a:lnTo>
                <a:lnTo>
                  <a:pt x="486" y="200"/>
                </a:lnTo>
                <a:lnTo>
                  <a:pt x="438" y="235"/>
                </a:lnTo>
                <a:lnTo>
                  <a:pt x="391" y="274"/>
                </a:lnTo>
                <a:lnTo>
                  <a:pt x="345" y="314"/>
                </a:lnTo>
                <a:lnTo>
                  <a:pt x="304" y="357"/>
                </a:lnTo>
                <a:lnTo>
                  <a:pt x="264" y="402"/>
                </a:lnTo>
                <a:lnTo>
                  <a:pt x="226" y="451"/>
                </a:lnTo>
                <a:lnTo>
                  <a:pt x="191" y="500"/>
                </a:lnTo>
                <a:lnTo>
                  <a:pt x="158" y="550"/>
                </a:lnTo>
                <a:lnTo>
                  <a:pt x="129" y="604"/>
                </a:lnTo>
                <a:lnTo>
                  <a:pt x="103" y="657"/>
                </a:lnTo>
                <a:lnTo>
                  <a:pt x="79" y="713"/>
                </a:lnTo>
                <a:lnTo>
                  <a:pt x="58" y="770"/>
                </a:lnTo>
                <a:lnTo>
                  <a:pt x="40" y="828"/>
                </a:lnTo>
                <a:lnTo>
                  <a:pt x="26" y="887"/>
                </a:lnTo>
                <a:lnTo>
                  <a:pt x="14" y="947"/>
                </a:lnTo>
                <a:lnTo>
                  <a:pt x="6" y="1006"/>
                </a:lnTo>
                <a:lnTo>
                  <a:pt x="1" y="1066"/>
                </a:lnTo>
                <a:lnTo>
                  <a:pt x="0" y="1127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0"/>
          <p:cNvSpPr>
            <a:spLocks/>
          </p:cNvSpPr>
          <p:nvPr/>
        </p:nvSpPr>
        <p:spPr bwMode="auto">
          <a:xfrm>
            <a:off x="4305300" y="5145088"/>
            <a:ext cx="892175" cy="596900"/>
          </a:xfrm>
          <a:custGeom>
            <a:avLst/>
            <a:gdLst>
              <a:gd name="T0" fmla="*/ 0 w 1688"/>
              <a:gd name="T1" fmla="*/ 977 h 1127"/>
              <a:gd name="T2" fmla="*/ 52 w 1688"/>
              <a:gd name="T3" fmla="*/ 1005 h 1127"/>
              <a:gd name="T4" fmla="*/ 107 w 1688"/>
              <a:gd name="T5" fmla="*/ 1031 h 1127"/>
              <a:gd name="T6" fmla="*/ 164 w 1688"/>
              <a:gd name="T7" fmla="*/ 1055 h 1127"/>
              <a:gd name="T8" fmla="*/ 221 w 1688"/>
              <a:gd name="T9" fmla="*/ 1074 h 1127"/>
              <a:gd name="T10" fmla="*/ 278 w 1688"/>
              <a:gd name="T11" fmla="*/ 1091 h 1127"/>
              <a:gd name="T12" fmla="*/ 338 w 1688"/>
              <a:gd name="T13" fmla="*/ 1104 h 1127"/>
              <a:gd name="T14" fmla="*/ 396 w 1688"/>
              <a:gd name="T15" fmla="*/ 1116 h 1127"/>
              <a:gd name="T16" fmla="*/ 457 w 1688"/>
              <a:gd name="T17" fmla="*/ 1122 h 1127"/>
              <a:gd name="T18" fmla="*/ 517 w 1688"/>
              <a:gd name="T19" fmla="*/ 1126 h 1127"/>
              <a:gd name="T20" fmla="*/ 578 w 1688"/>
              <a:gd name="T21" fmla="*/ 1127 h 1127"/>
              <a:gd name="T22" fmla="*/ 638 w 1688"/>
              <a:gd name="T23" fmla="*/ 1125 h 1127"/>
              <a:gd name="T24" fmla="*/ 699 w 1688"/>
              <a:gd name="T25" fmla="*/ 1120 h 1127"/>
              <a:gd name="T26" fmla="*/ 759 w 1688"/>
              <a:gd name="T27" fmla="*/ 1110 h 1127"/>
              <a:gd name="T28" fmla="*/ 817 w 1688"/>
              <a:gd name="T29" fmla="*/ 1097 h 1127"/>
              <a:gd name="T30" fmla="*/ 875 w 1688"/>
              <a:gd name="T31" fmla="*/ 1083 h 1127"/>
              <a:gd name="T32" fmla="*/ 934 w 1688"/>
              <a:gd name="T33" fmla="*/ 1065 h 1127"/>
              <a:gd name="T34" fmla="*/ 990 w 1688"/>
              <a:gd name="T35" fmla="*/ 1043 h 1127"/>
              <a:gd name="T36" fmla="*/ 1045 w 1688"/>
              <a:gd name="T37" fmla="*/ 1018 h 1127"/>
              <a:gd name="T38" fmla="*/ 1099 w 1688"/>
              <a:gd name="T39" fmla="*/ 991 h 1127"/>
              <a:gd name="T40" fmla="*/ 1152 w 1688"/>
              <a:gd name="T41" fmla="*/ 961 h 1127"/>
              <a:gd name="T42" fmla="*/ 1203 w 1688"/>
              <a:gd name="T43" fmla="*/ 927 h 1127"/>
              <a:gd name="T44" fmla="*/ 1251 w 1688"/>
              <a:gd name="T45" fmla="*/ 892 h 1127"/>
              <a:gd name="T46" fmla="*/ 1297 w 1688"/>
              <a:gd name="T47" fmla="*/ 853 h 1127"/>
              <a:gd name="T48" fmla="*/ 1343 w 1688"/>
              <a:gd name="T49" fmla="*/ 813 h 1127"/>
              <a:gd name="T50" fmla="*/ 1384 w 1688"/>
              <a:gd name="T51" fmla="*/ 770 h 1127"/>
              <a:gd name="T52" fmla="*/ 1425 w 1688"/>
              <a:gd name="T53" fmla="*/ 725 h 1127"/>
              <a:gd name="T54" fmla="*/ 1462 w 1688"/>
              <a:gd name="T55" fmla="*/ 677 h 1127"/>
              <a:gd name="T56" fmla="*/ 1497 w 1688"/>
              <a:gd name="T57" fmla="*/ 627 h 1127"/>
              <a:gd name="T58" fmla="*/ 1530 w 1688"/>
              <a:gd name="T59" fmla="*/ 577 h 1127"/>
              <a:gd name="T60" fmla="*/ 1560 w 1688"/>
              <a:gd name="T61" fmla="*/ 524 h 1127"/>
              <a:gd name="T62" fmla="*/ 1586 w 1688"/>
              <a:gd name="T63" fmla="*/ 470 h 1127"/>
              <a:gd name="T64" fmla="*/ 1609 w 1688"/>
              <a:gd name="T65" fmla="*/ 414 h 1127"/>
              <a:gd name="T66" fmla="*/ 1630 w 1688"/>
              <a:gd name="T67" fmla="*/ 357 h 1127"/>
              <a:gd name="T68" fmla="*/ 1648 w 1688"/>
              <a:gd name="T69" fmla="*/ 299 h 1127"/>
              <a:gd name="T70" fmla="*/ 1662 w 1688"/>
              <a:gd name="T71" fmla="*/ 240 h 1127"/>
              <a:gd name="T72" fmla="*/ 1674 w 1688"/>
              <a:gd name="T73" fmla="*/ 181 h 1127"/>
              <a:gd name="T74" fmla="*/ 1682 w 1688"/>
              <a:gd name="T75" fmla="*/ 121 h 1127"/>
              <a:gd name="T76" fmla="*/ 1687 w 1688"/>
              <a:gd name="T77" fmla="*/ 61 h 1127"/>
              <a:gd name="T78" fmla="*/ 1688 w 1688"/>
              <a:gd name="T79" fmla="*/ 0 h 1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88" h="1127">
                <a:moveTo>
                  <a:pt x="0" y="977"/>
                </a:moveTo>
                <a:lnTo>
                  <a:pt x="52" y="1005"/>
                </a:lnTo>
                <a:lnTo>
                  <a:pt x="107" y="1031"/>
                </a:lnTo>
                <a:lnTo>
                  <a:pt x="164" y="1055"/>
                </a:lnTo>
                <a:lnTo>
                  <a:pt x="221" y="1074"/>
                </a:lnTo>
                <a:lnTo>
                  <a:pt x="278" y="1091"/>
                </a:lnTo>
                <a:lnTo>
                  <a:pt x="338" y="1104"/>
                </a:lnTo>
                <a:lnTo>
                  <a:pt x="396" y="1116"/>
                </a:lnTo>
                <a:lnTo>
                  <a:pt x="457" y="1122"/>
                </a:lnTo>
                <a:lnTo>
                  <a:pt x="517" y="1126"/>
                </a:lnTo>
                <a:lnTo>
                  <a:pt x="578" y="1127"/>
                </a:lnTo>
                <a:lnTo>
                  <a:pt x="638" y="1125"/>
                </a:lnTo>
                <a:lnTo>
                  <a:pt x="699" y="1120"/>
                </a:lnTo>
                <a:lnTo>
                  <a:pt x="759" y="1110"/>
                </a:lnTo>
                <a:lnTo>
                  <a:pt x="817" y="1097"/>
                </a:lnTo>
                <a:lnTo>
                  <a:pt x="875" y="1083"/>
                </a:lnTo>
                <a:lnTo>
                  <a:pt x="934" y="1065"/>
                </a:lnTo>
                <a:lnTo>
                  <a:pt x="990" y="1043"/>
                </a:lnTo>
                <a:lnTo>
                  <a:pt x="1045" y="1018"/>
                </a:lnTo>
                <a:lnTo>
                  <a:pt x="1099" y="991"/>
                </a:lnTo>
                <a:lnTo>
                  <a:pt x="1152" y="961"/>
                </a:lnTo>
                <a:lnTo>
                  <a:pt x="1203" y="927"/>
                </a:lnTo>
                <a:lnTo>
                  <a:pt x="1251" y="892"/>
                </a:lnTo>
                <a:lnTo>
                  <a:pt x="1297" y="853"/>
                </a:lnTo>
                <a:lnTo>
                  <a:pt x="1343" y="813"/>
                </a:lnTo>
                <a:lnTo>
                  <a:pt x="1384" y="770"/>
                </a:lnTo>
                <a:lnTo>
                  <a:pt x="1425" y="725"/>
                </a:lnTo>
                <a:lnTo>
                  <a:pt x="1462" y="677"/>
                </a:lnTo>
                <a:lnTo>
                  <a:pt x="1497" y="627"/>
                </a:lnTo>
                <a:lnTo>
                  <a:pt x="1530" y="577"/>
                </a:lnTo>
                <a:lnTo>
                  <a:pt x="1560" y="524"/>
                </a:lnTo>
                <a:lnTo>
                  <a:pt x="1586" y="470"/>
                </a:lnTo>
                <a:lnTo>
                  <a:pt x="1609" y="414"/>
                </a:lnTo>
                <a:lnTo>
                  <a:pt x="1630" y="357"/>
                </a:lnTo>
                <a:lnTo>
                  <a:pt x="1648" y="299"/>
                </a:lnTo>
                <a:lnTo>
                  <a:pt x="1662" y="240"/>
                </a:lnTo>
                <a:lnTo>
                  <a:pt x="1674" y="181"/>
                </a:lnTo>
                <a:lnTo>
                  <a:pt x="1682" y="121"/>
                </a:lnTo>
                <a:lnTo>
                  <a:pt x="1687" y="61"/>
                </a:lnTo>
                <a:lnTo>
                  <a:pt x="168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1"/>
          <p:cNvSpPr>
            <a:spLocks/>
          </p:cNvSpPr>
          <p:nvPr/>
        </p:nvSpPr>
        <p:spPr bwMode="auto">
          <a:xfrm>
            <a:off x="4303713" y="3594100"/>
            <a:ext cx="893763" cy="1550987"/>
          </a:xfrm>
          <a:custGeom>
            <a:avLst/>
            <a:gdLst>
              <a:gd name="T0" fmla="*/ 1689 w 1689"/>
              <a:gd name="T1" fmla="*/ 2930 h 2930"/>
              <a:gd name="T2" fmla="*/ 1688 w 1689"/>
              <a:gd name="T3" fmla="*/ 2826 h 2930"/>
              <a:gd name="T4" fmla="*/ 1683 w 1689"/>
              <a:gd name="T5" fmla="*/ 2722 h 2930"/>
              <a:gd name="T6" fmla="*/ 1675 w 1689"/>
              <a:gd name="T7" fmla="*/ 2619 h 2930"/>
              <a:gd name="T8" fmla="*/ 1663 w 1689"/>
              <a:gd name="T9" fmla="*/ 2515 h 2930"/>
              <a:gd name="T10" fmla="*/ 1649 w 1689"/>
              <a:gd name="T11" fmla="*/ 2411 h 2930"/>
              <a:gd name="T12" fmla="*/ 1632 w 1689"/>
              <a:gd name="T13" fmla="*/ 2308 h 2930"/>
              <a:gd name="T14" fmla="*/ 1611 w 1689"/>
              <a:gd name="T15" fmla="*/ 2206 h 2930"/>
              <a:gd name="T16" fmla="*/ 1587 w 1689"/>
              <a:gd name="T17" fmla="*/ 2104 h 2930"/>
              <a:gd name="T18" fmla="*/ 1561 w 1689"/>
              <a:gd name="T19" fmla="*/ 2004 h 2930"/>
              <a:gd name="T20" fmla="*/ 1531 w 1689"/>
              <a:gd name="T21" fmla="*/ 1904 h 2930"/>
              <a:gd name="T22" fmla="*/ 1497 w 1689"/>
              <a:gd name="T23" fmla="*/ 1806 h 2930"/>
              <a:gd name="T24" fmla="*/ 1461 w 1689"/>
              <a:gd name="T25" fmla="*/ 1708 h 2930"/>
              <a:gd name="T26" fmla="*/ 1422 w 1689"/>
              <a:gd name="T27" fmla="*/ 1611 h 2930"/>
              <a:gd name="T28" fmla="*/ 1380 w 1689"/>
              <a:gd name="T29" fmla="*/ 1516 h 2930"/>
              <a:gd name="T30" fmla="*/ 1335 w 1689"/>
              <a:gd name="T31" fmla="*/ 1421 h 2930"/>
              <a:gd name="T32" fmla="*/ 1287 w 1689"/>
              <a:gd name="T33" fmla="*/ 1329 h 2930"/>
              <a:gd name="T34" fmla="*/ 1236 w 1689"/>
              <a:gd name="T35" fmla="*/ 1238 h 2930"/>
              <a:gd name="T36" fmla="*/ 1183 w 1689"/>
              <a:gd name="T37" fmla="*/ 1149 h 2930"/>
              <a:gd name="T38" fmla="*/ 1127 w 1689"/>
              <a:gd name="T39" fmla="*/ 1062 h 2930"/>
              <a:gd name="T40" fmla="*/ 1069 w 1689"/>
              <a:gd name="T41" fmla="*/ 975 h 2930"/>
              <a:gd name="T42" fmla="*/ 1006 w 1689"/>
              <a:gd name="T43" fmla="*/ 892 h 2930"/>
              <a:gd name="T44" fmla="*/ 943 w 1689"/>
              <a:gd name="T45" fmla="*/ 809 h 2930"/>
              <a:gd name="T46" fmla="*/ 876 w 1689"/>
              <a:gd name="T47" fmla="*/ 728 h 2930"/>
              <a:gd name="T48" fmla="*/ 808 w 1689"/>
              <a:gd name="T49" fmla="*/ 650 h 2930"/>
              <a:gd name="T50" fmla="*/ 736 w 1689"/>
              <a:gd name="T51" fmla="*/ 575 h 2930"/>
              <a:gd name="T52" fmla="*/ 662 w 1689"/>
              <a:gd name="T53" fmla="*/ 501 h 2930"/>
              <a:gd name="T54" fmla="*/ 587 w 1689"/>
              <a:gd name="T55" fmla="*/ 429 h 2930"/>
              <a:gd name="T56" fmla="*/ 509 w 1689"/>
              <a:gd name="T57" fmla="*/ 361 h 2930"/>
              <a:gd name="T58" fmla="*/ 428 w 1689"/>
              <a:gd name="T59" fmla="*/ 294 h 2930"/>
              <a:gd name="T60" fmla="*/ 347 w 1689"/>
              <a:gd name="T61" fmla="*/ 229 h 2930"/>
              <a:gd name="T62" fmla="*/ 262 w 1689"/>
              <a:gd name="T63" fmla="*/ 168 h 2930"/>
              <a:gd name="T64" fmla="*/ 177 w 1689"/>
              <a:gd name="T65" fmla="*/ 110 h 2930"/>
              <a:gd name="T66" fmla="*/ 88 w 1689"/>
              <a:gd name="T67" fmla="*/ 53 h 2930"/>
              <a:gd name="T68" fmla="*/ 0 w 1689"/>
              <a:gd name="T69" fmla="*/ 0 h 2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89" h="2930">
                <a:moveTo>
                  <a:pt x="1689" y="2930"/>
                </a:moveTo>
                <a:lnTo>
                  <a:pt x="1688" y="2826"/>
                </a:lnTo>
                <a:lnTo>
                  <a:pt x="1683" y="2722"/>
                </a:lnTo>
                <a:lnTo>
                  <a:pt x="1675" y="2619"/>
                </a:lnTo>
                <a:lnTo>
                  <a:pt x="1663" y="2515"/>
                </a:lnTo>
                <a:lnTo>
                  <a:pt x="1649" y="2411"/>
                </a:lnTo>
                <a:lnTo>
                  <a:pt x="1632" y="2308"/>
                </a:lnTo>
                <a:lnTo>
                  <a:pt x="1611" y="2206"/>
                </a:lnTo>
                <a:lnTo>
                  <a:pt x="1587" y="2104"/>
                </a:lnTo>
                <a:lnTo>
                  <a:pt x="1561" y="2004"/>
                </a:lnTo>
                <a:lnTo>
                  <a:pt x="1531" y="1904"/>
                </a:lnTo>
                <a:lnTo>
                  <a:pt x="1497" y="1806"/>
                </a:lnTo>
                <a:lnTo>
                  <a:pt x="1461" y="1708"/>
                </a:lnTo>
                <a:lnTo>
                  <a:pt x="1422" y="1611"/>
                </a:lnTo>
                <a:lnTo>
                  <a:pt x="1380" y="1516"/>
                </a:lnTo>
                <a:lnTo>
                  <a:pt x="1335" y="1421"/>
                </a:lnTo>
                <a:lnTo>
                  <a:pt x="1287" y="1329"/>
                </a:lnTo>
                <a:lnTo>
                  <a:pt x="1236" y="1238"/>
                </a:lnTo>
                <a:lnTo>
                  <a:pt x="1183" y="1149"/>
                </a:lnTo>
                <a:lnTo>
                  <a:pt x="1127" y="1062"/>
                </a:lnTo>
                <a:lnTo>
                  <a:pt x="1069" y="975"/>
                </a:lnTo>
                <a:lnTo>
                  <a:pt x="1006" y="892"/>
                </a:lnTo>
                <a:lnTo>
                  <a:pt x="943" y="809"/>
                </a:lnTo>
                <a:lnTo>
                  <a:pt x="876" y="728"/>
                </a:lnTo>
                <a:lnTo>
                  <a:pt x="808" y="650"/>
                </a:lnTo>
                <a:lnTo>
                  <a:pt x="736" y="575"/>
                </a:lnTo>
                <a:lnTo>
                  <a:pt x="662" y="501"/>
                </a:lnTo>
                <a:lnTo>
                  <a:pt x="587" y="429"/>
                </a:lnTo>
                <a:lnTo>
                  <a:pt x="509" y="361"/>
                </a:lnTo>
                <a:lnTo>
                  <a:pt x="428" y="294"/>
                </a:lnTo>
                <a:lnTo>
                  <a:pt x="347" y="229"/>
                </a:lnTo>
                <a:lnTo>
                  <a:pt x="262" y="168"/>
                </a:lnTo>
                <a:lnTo>
                  <a:pt x="177" y="110"/>
                </a:lnTo>
                <a:lnTo>
                  <a:pt x="88" y="53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52"/>
          <p:cNvSpPr>
            <a:spLocks/>
          </p:cNvSpPr>
          <p:nvPr/>
        </p:nvSpPr>
        <p:spPr bwMode="auto">
          <a:xfrm>
            <a:off x="3409950" y="4111625"/>
            <a:ext cx="895350" cy="1550987"/>
          </a:xfrm>
          <a:custGeom>
            <a:avLst/>
            <a:gdLst>
              <a:gd name="T0" fmla="*/ 0 w 1690"/>
              <a:gd name="T1" fmla="*/ 0 h 2931"/>
              <a:gd name="T2" fmla="*/ 1 w 1690"/>
              <a:gd name="T3" fmla="*/ 104 h 2931"/>
              <a:gd name="T4" fmla="*/ 6 w 1690"/>
              <a:gd name="T5" fmla="*/ 208 h 2931"/>
              <a:gd name="T6" fmla="*/ 14 w 1690"/>
              <a:gd name="T7" fmla="*/ 312 h 2931"/>
              <a:gd name="T8" fmla="*/ 26 w 1690"/>
              <a:gd name="T9" fmla="*/ 416 h 2931"/>
              <a:gd name="T10" fmla="*/ 40 w 1690"/>
              <a:gd name="T11" fmla="*/ 519 h 2931"/>
              <a:gd name="T12" fmla="*/ 57 w 1690"/>
              <a:gd name="T13" fmla="*/ 622 h 2931"/>
              <a:gd name="T14" fmla="*/ 78 w 1690"/>
              <a:gd name="T15" fmla="*/ 725 h 2931"/>
              <a:gd name="T16" fmla="*/ 103 w 1690"/>
              <a:gd name="T17" fmla="*/ 826 h 2931"/>
              <a:gd name="T18" fmla="*/ 129 w 1690"/>
              <a:gd name="T19" fmla="*/ 926 h 2931"/>
              <a:gd name="T20" fmla="*/ 158 w 1690"/>
              <a:gd name="T21" fmla="*/ 1026 h 2931"/>
              <a:gd name="T22" fmla="*/ 192 w 1690"/>
              <a:gd name="T23" fmla="*/ 1124 h 2931"/>
              <a:gd name="T24" fmla="*/ 228 w 1690"/>
              <a:gd name="T25" fmla="*/ 1222 h 2931"/>
              <a:gd name="T26" fmla="*/ 267 w 1690"/>
              <a:gd name="T27" fmla="*/ 1319 h 2931"/>
              <a:gd name="T28" fmla="*/ 309 w 1690"/>
              <a:gd name="T29" fmla="*/ 1414 h 2931"/>
              <a:gd name="T30" fmla="*/ 354 w 1690"/>
              <a:gd name="T31" fmla="*/ 1509 h 2931"/>
              <a:gd name="T32" fmla="*/ 402 w 1690"/>
              <a:gd name="T33" fmla="*/ 1601 h 2931"/>
              <a:gd name="T34" fmla="*/ 453 w 1690"/>
              <a:gd name="T35" fmla="*/ 1692 h 2931"/>
              <a:gd name="T36" fmla="*/ 506 w 1690"/>
              <a:gd name="T37" fmla="*/ 1782 h 2931"/>
              <a:gd name="T38" fmla="*/ 562 w 1690"/>
              <a:gd name="T39" fmla="*/ 1869 h 2931"/>
              <a:gd name="T40" fmla="*/ 621 w 1690"/>
              <a:gd name="T41" fmla="*/ 1956 h 2931"/>
              <a:gd name="T42" fmla="*/ 683 w 1690"/>
              <a:gd name="T43" fmla="*/ 2039 h 2931"/>
              <a:gd name="T44" fmla="*/ 746 w 1690"/>
              <a:gd name="T45" fmla="*/ 2122 h 2931"/>
              <a:gd name="T46" fmla="*/ 813 w 1690"/>
              <a:gd name="T47" fmla="*/ 2202 h 2931"/>
              <a:gd name="T48" fmla="*/ 882 w 1690"/>
              <a:gd name="T49" fmla="*/ 2280 h 2931"/>
              <a:gd name="T50" fmla="*/ 953 w 1690"/>
              <a:gd name="T51" fmla="*/ 2355 h 2931"/>
              <a:gd name="T52" fmla="*/ 1027 w 1690"/>
              <a:gd name="T53" fmla="*/ 2429 h 2931"/>
              <a:gd name="T54" fmla="*/ 1102 w 1690"/>
              <a:gd name="T55" fmla="*/ 2501 h 2931"/>
              <a:gd name="T56" fmla="*/ 1180 w 1690"/>
              <a:gd name="T57" fmla="*/ 2570 h 2931"/>
              <a:gd name="T58" fmla="*/ 1261 w 1690"/>
              <a:gd name="T59" fmla="*/ 2636 h 2931"/>
              <a:gd name="T60" fmla="*/ 1342 w 1690"/>
              <a:gd name="T61" fmla="*/ 2701 h 2931"/>
              <a:gd name="T62" fmla="*/ 1427 w 1690"/>
              <a:gd name="T63" fmla="*/ 2762 h 2931"/>
              <a:gd name="T64" fmla="*/ 1512 w 1690"/>
              <a:gd name="T65" fmla="*/ 2820 h 2931"/>
              <a:gd name="T66" fmla="*/ 1601 w 1690"/>
              <a:gd name="T67" fmla="*/ 2877 h 2931"/>
              <a:gd name="T68" fmla="*/ 1690 w 1690"/>
              <a:gd name="T69" fmla="*/ 2931 h 2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90" h="2931">
                <a:moveTo>
                  <a:pt x="0" y="0"/>
                </a:moveTo>
                <a:lnTo>
                  <a:pt x="1" y="104"/>
                </a:lnTo>
                <a:lnTo>
                  <a:pt x="6" y="208"/>
                </a:lnTo>
                <a:lnTo>
                  <a:pt x="14" y="312"/>
                </a:lnTo>
                <a:lnTo>
                  <a:pt x="26" y="416"/>
                </a:lnTo>
                <a:lnTo>
                  <a:pt x="40" y="519"/>
                </a:lnTo>
                <a:lnTo>
                  <a:pt x="57" y="622"/>
                </a:lnTo>
                <a:lnTo>
                  <a:pt x="78" y="725"/>
                </a:lnTo>
                <a:lnTo>
                  <a:pt x="103" y="826"/>
                </a:lnTo>
                <a:lnTo>
                  <a:pt x="129" y="926"/>
                </a:lnTo>
                <a:lnTo>
                  <a:pt x="158" y="1026"/>
                </a:lnTo>
                <a:lnTo>
                  <a:pt x="192" y="1124"/>
                </a:lnTo>
                <a:lnTo>
                  <a:pt x="228" y="1222"/>
                </a:lnTo>
                <a:lnTo>
                  <a:pt x="267" y="1319"/>
                </a:lnTo>
                <a:lnTo>
                  <a:pt x="309" y="1414"/>
                </a:lnTo>
                <a:lnTo>
                  <a:pt x="354" y="1509"/>
                </a:lnTo>
                <a:lnTo>
                  <a:pt x="402" y="1601"/>
                </a:lnTo>
                <a:lnTo>
                  <a:pt x="453" y="1692"/>
                </a:lnTo>
                <a:lnTo>
                  <a:pt x="506" y="1782"/>
                </a:lnTo>
                <a:lnTo>
                  <a:pt x="562" y="1869"/>
                </a:lnTo>
                <a:lnTo>
                  <a:pt x="621" y="1956"/>
                </a:lnTo>
                <a:lnTo>
                  <a:pt x="683" y="2039"/>
                </a:lnTo>
                <a:lnTo>
                  <a:pt x="746" y="2122"/>
                </a:lnTo>
                <a:lnTo>
                  <a:pt x="813" y="2202"/>
                </a:lnTo>
                <a:lnTo>
                  <a:pt x="882" y="2280"/>
                </a:lnTo>
                <a:lnTo>
                  <a:pt x="953" y="2355"/>
                </a:lnTo>
                <a:lnTo>
                  <a:pt x="1027" y="2429"/>
                </a:lnTo>
                <a:lnTo>
                  <a:pt x="1102" y="2501"/>
                </a:lnTo>
                <a:lnTo>
                  <a:pt x="1180" y="2570"/>
                </a:lnTo>
                <a:lnTo>
                  <a:pt x="1261" y="2636"/>
                </a:lnTo>
                <a:lnTo>
                  <a:pt x="1342" y="2701"/>
                </a:lnTo>
                <a:lnTo>
                  <a:pt x="1427" y="2762"/>
                </a:lnTo>
                <a:lnTo>
                  <a:pt x="1512" y="2820"/>
                </a:lnTo>
                <a:lnTo>
                  <a:pt x="1601" y="2877"/>
                </a:lnTo>
                <a:lnTo>
                  <a:pt x="1690" y="2931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53"/>
          <p:cNvSpPr>
            <a:spLocks/>
          </p:cNvSpPr>
          <p:nvPr/>
        </p:nvSpPr>
        <p:spPr bwMode="auto">
          <a:xfrm>
            <a:off x="4006850" y="2560638"/>
            <a:ext cx="298450" cy="1033462"/>
          </a:xfrm>
          <a:custGeom>
            <a:avLst/>
            <a:gdLst>
              <a:gd name="T0" fmla="*/ 563 w 563"/>
              <a:gd name="T1" fmla="*/ 0 h 1953"/>
              <a:gd name="T2" fmla="*/ 511 w 563"/>
              <a:gd name="T3" fmla="*/ 33 h 1953"/>
              <a:gd name="T4" fmla="*/ 462 w 563"/>
              <a:gd name="T5" fmla="*/ 67 h 1953"/>
              <a:gd name="T6" fmla="*/ 414 w 563"/>
              <a:gd name="T7" fmla="*/ 104 h 1953"/>
              <a:gd name="T8" fmla="*/ 367 w 563"/>
              <a:gd name="T9" fmla="*/ 143 h 1953"/>
              <a:gd name="T10" fmla="*/ 324 w 563"/>
              <a:gd name="T11" fmla="*/ 185 h 1953"/>
              <a:gd name="T12" fmla="*/ 283 w 563"/>
              <a:gd name="T13" fmla="*/ 229 h 1953"/>
              <a:gd name="T14" fmla="*/ 244 w 563"/>
              <a:gd name="T15" fmla="*/ 276 h 1953"/>
              <a:gd name="T16" fmla="*/ 208 w 563"/>
              <a:gd name="T17" fmla="*/ 324 h 1953"/>
              <a:gd name="T18" fmla="*/ 174 w 563"/>
              <a:gd name="T19" fmla="*/ 374 h 1953"/>
              <a:gd name="T20" fmla="*/ 143 w 563"/>
              <a:gd name="T21" fmla="*/ 426 h 1953"/>
              <a:gd name="T22" fmla="*/ 115 w 563"/>
              <a:gd name="T23" fmla="*/ 479 h 1953"/>
              <a:gd name="T24" fmla="*/ 89 w 563"/>
              <a:gd name="T25" fmla="*/ 535 h 1953"/>
              <a:gd name="T26" fmla="*/ 67 w 563"/>
              <a:gd name="T27" fmla="*/ 591 h 1953"/>
              <a:gd name="T28" fmla="*/ 49 w 563"/>
              <a:gd name="T29" fmla="*/ 648 h 1953"/>
              <a:gd name="T30" fmla="*/ 32 w 563"/>
              <a:gd name="T31" fmla="*/ 707 h 1953"/>
              <a:gd name="T32" fmla="*/ 19 w 563"/>
              <a:gd name="T33" fmla="*/ 766 h 1953"/>
              <a:gd name="T34" fmla="*/ 10 w 563"/>
              <a:gd name="T35" fmla="*/ 826 h 1953"/>
              <a:gd name="T36" fmla="*/ 4 w 563"/>
              <a:gd name="T37" fmla="*/ 886 h 1953"/>
              <a:gd name="T38" fmla="*/ 0 w 563"/>
              <a:gd name="T39" fmla="*/ 947 h 1953"/>
              <a:gd name="T40" fmla="*/ 0 w 563"/>
              <a:gd name="T41" fmla="*/ 1007 h 1953"/>
              <a:gd name="T42" fmla="*/ 4 w 563"/>
              <a:gd name="T43" fmla="*/ 1068 h 1953"/>
              <a:gd name="T44" fmla="*/ 10 w 563"/>
              <a:gd name="T45" fmla="*/ 1127 h 1953"/>
              <a:gd name="T46" fmla="*/ 19 w 563"/>
              <a:gd name="T47" fmla="*/ 1187 h 1953"/>
              <a:gd name="T48" fmla="*/ 32 w 563"/>
              <a:gd name="T49" fmla="*/ 1247 h 1953"/>
              <a:gd name="T50" fmla="*/ 49 w 563"/>
              <a:gd name="T51" fmla="*/ 1305 h 1953"/>
              <a:gd name="T52" fmla="*/ 67 w 563"/>
              <a:gd name="T53" fmla="*/ 1362 h 1953"/>
              <a:gd name="T54" fmla="*/ 89 w 563"/>
              <a:gd name="T55" fmla="*/ 1418 h 1953"/>
              <a:gd name="T56" fmla="*/ 115 w 563"/>
              <a:gd name="T57" fmla="*/ 1474 h 1953"/>
              <a:gd name="T58" fmla="*/ 143 w 563"/>
              <a:gd name="T59" fmla="*/ 1527 h 1953"/>
              <a:gd name="T60" fmla="*/ 174 w 563"/>
              <a:gd name="T61" fmla="*/ 1579 h 1953"/>
              <a:gd name="T62" fmla="*/ 208 w 563"/>
              <a:gd name="T63" fmla="*/ 1630 h 1953"/>
              <a:gd name="T64" fmla="*/ 244 w 563"/>
              <a:gd name="T65" fmla="*/ 1678 h 1953"/>
              <a:gd name="T66" fmla="*/ 283 w 563"/>
              <a:gd name="T67" fmla="*/ 1725 h 1953"/>
              <a:gd name="T68" fmla="*/ 324 w 563"/>
              <a:gd name="T69" fmla="*/ 1769 h 1953"/>
              <a:gd name="T70" fmla="*/ 367 w 563"/>
              <a:gd name="T71" fmla="*/ 1810 h 1953"/>
              <a:gd name="T72" fmla="*/ 414 w 563"/>
              <a:gd name="T73" fmla="*/ 1849 h 1953"/>
              <a:gd name="T74" fmla="*/ 462 w 563"/>
              <a:gd name="T75" fmla="*/ 1887 h 1953"/>
              <a:gd name="T76" fmla="*/ 511 w 563"/>
              <a:gd name="T77" fmla="*/ 1921 h 1953"/>
              <a:gd name="T78" fmla="*/ 563 w 563"/>
              <a:gd name="T79" fmla="*/ 1953 h 19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63" h="1953">
                <a:moveTo>
                  <a:pt x="563" y="0"/>
                </a:moveTo>
                <a:lnTo>
                  <a:pt x="511" y="33"/>
                </a:lnTo>
                <a:lnTo>
                  <a:pt x="462" y="67"/>
                </a:lnTo>
                <a:lnTo>
                  <a:pt x="414" y="104"/>
                </a:lnTo>
                <a:lnTo>
                  <a:pt x="367" y="143"/>
                </a:lnTo>
                <a:lnTo>
                  <a:pt x="324" y="185"/>
                </a:lnTo>
                <a:lnTo>
                  <a:pt x="283" y="229"/>
                </a:lnTo>
                <a:lnTo>
                  <a:pt x="244" y="276"/>
                </a:lnTo>
                <a:lnTo>
                  <a:pt x="208" y="324"/>
                </a:lnTo>
                <a:lnTo>
                  <a:pt x="174" y="374"/>
                </a:lnTo>
                <a:lnTo>
                  <a:pt x="143" y="426"/>
                </a:lnTo>
                <a:lnTo>
                  <a:pt x="115" y="479"/>
                </a:lnTo>
                <a:lnTo>
                  <a:pt x="89" y="535"/>
                </a:lnTo>
                <a:lnTo>
                  <a:pt x="67" y="591"/>
                </a:lnTo>
                <a:lnTo>
                  <a:pt x="49" y="648"/>
                </a:lnTo>
                <a:lnTo>
                  <a:pt x="32" y="707"/>
                </a:lnTo>
                <a:lnTo>
                  <a:pt x="19" y="766"/>
                </a:lnTo>
                <a:lnTo>
                  <a:pt x="10" y="826"/>
                </a:lnTo>
                <a:lnTo>
                  <a:pt x="4" y="886"/>
                </a:lnTo>
                <a:lnTo>
                  <a:pt x="0" y="947"/>
                </a:lnTo>
                <a:lnTo>
                  <a:pt x="0" y="1007"/>
                </a:lnTo>
                <a:lnTo>
                  <a:pt x="4" y="1068"/>
                </a:lnTo>
                <a:lnTo>
                  <a:pt x="10" y="1127"/>
                </a:lnTo>
                <a:lnTo>
                  <a:pt x="19" y="1187"/>
                </a:lnTo>
                <a:lnTo>
                  <a:pt x="32" y="1247"/>
                </a:lnTo>
                <a:lnTo>
                  <a:pt x="49" y="1305"/>
                </a:lnTo>
                <a:lnTo>
                  <a:pt x="67" y="1362"/>
                </a:lnTo>
                <a:lnTo>
                  <a:pt x="89" y="1418"/>
                </a:lnTo>
                <a:lnTo>
                  <a:pt x="115" y="1474"/>
                </a:lnTo>
                <a:lnTo>
                  <a:pt x="143" y="1527"/>
                </a:lnTo>
                <a:lnTo>
                  <a:pt x="174" y="1579"/>
                </a:lnTo>
                <a:lnTo>
                  <a:pt x="208" y="1630"/>
                </a:lnTo>
                <a:lnTo>
                  <a:pt x="244" y="1678"/>
                </a:lnTo>
                <a:lnTo>
                  <a:pt x="283" y="1725"/>
                </a:lnTo>
                <a:lnTo>
                  <a:pt x="324" y="1769"/>
                </a:lnTo>
                <a:lnTo>
                  <a:pt x="367" y="1810"/>
                </a:lnTo>
                <a:lnTo>
                  <a:pt x="414" y="1849"/>
                </a:lnTo>
                <a:lnTo>
                  <a:pt x="462" y="1887"/>
                </a:lnTo>
                <a:lnTo>
                  <a:pt x="511" y="1921"/>
                </a:lnTo>
                <a:lnTo>
                  <a:pt x="563" y="1953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54"/>
          <p:cNvSpPr>
            <a:spLocks/>
          </p:cNvSpPr>
          <p:nvPr/>
        </p:nvSpPr>
        <p:spPr bwMode="auto">
          <a:xfrm>
            <a:off x="4305300" y="2320925"/>
            <a:ext cx="1787525" cy="239712"/>
          </a:xfrm>
          <a:custGeom>
            <a:avLst/>
            <a:gdLst>
              <a:gd name="T0" fmla="*/ 3380 w 3380"/>
              <a:gd name="T1" fmla="*/ 453 h 453"/>
              <a:gd name="T2" fmla="*/ 3288 w 3380"/>
              <a:gd name="T3" fmla="*/ 403 h 453"/>
              <a:gd name="T4" fmla="*/ 3195 w 3380"/>
              <a:gd name="T5" fmla="*/ 355 h 453"/>
              <a:gd name="T6" fmla="*/ 3102 w 3380"/>
              <a:gd name="T7" fmla="*/ 311 h 453"/>
              <a:gd name="T8" fmla="*/ 3007 w 3380"/>
              <a:gd name="T9" fmla="*/ 268 h 453"/>
              <a:gd name="T10" fmla="*/ 2910 w 3380"/>
              <a:gd name="T11" fmla="*/ 229 h 453"/>
              <a:gd name="T12" fmla="*/ 2812 w 3380"/>
              <a:gd name="T13" fmla="*/ 192 h 453"/>
              <a:gd name="T14" fmla="*/ 2714 w 3380"/>
              <a:gd name="T15" fmla="*/ 160 h 453"/>
              <a:gd name="T16" fmla="*/ 2614 w 3380"/>
              <a:gd name="T17" fmla="*/ 129 h 453"/>
              <a:gd name="T18" fmla="*/ 2514 w 3380"/>
              <a:gd name="T19" fmla="*/ 103 h 453"/>
              <a:gd name="T20" fmla="*/ 2413 w 3380"/>
              <a:gd name="T21" fmla="*/ 78 h 453"/>
              <a:gd name="T22" fmla="*/ 2310 w 3380"/>
              <a:gd name="T23" fmla="*/ 57 h 453"/>
              <a:gd name="T24" fmla="*/ 2207 w 3380"/>
              <a:gd name="T25" fmla="*/ 40 h 453"/>
              <a:gd name="T26" fmla="*/ 2105 w 3380"/>
              <a:gd name="T27" fmla="*/ 26 h 453"/>
              <a:gd name="T28" fmla="*/ 2001 w 3380"/>
              <a:gd name="T29" fmla="*/ 14 h 453"/>
              <a:gd name="T30" fmla="*/ 1897 w 3380"/>
              <a:gd name="T31" fmla="*/ 7 h 453"/>
              <a:gd name="T32" fmla="*/ 1793 w 3380"/>
              <a:gd name="T33" fmla="*/ 1 h 453"/>
              <a:gd name="T34" fmla="*/ 1689 w 3380"/>
              <a:gd name="T35" fmla="*/ 0 h 453"/>
              <a:gd name="T36" fmla="*/ 1586 w 3380"/>
              <a:gd name="T37" fmla="*/ 1 h 453"/>
              <a:gd name="T38" fmla="*/ 1482 w 3380"/>
              <a:gd name="T39" fmla="*/ 7 h 453"/>
              <a:gd name="T40" fmla="*/ 1378 w 3380"/>
              <a:gd name="T41" fmla="*/ 14 h 453"/>
              <a:gd name="T42" fmla="*/ 1274 w 3380"/>
              <a:gd name="T43" fmla="*/ 26 h 453"/>
              <a:gd name="T44" fmla="*/ 1171 w 3380"/>
              <a:gd name="T45" fmla="*/ 40 h 453"/>
              <a:gd name="T46" fmla="*/ 1069 w 3380"/>
              <a:gd name="T47" fmla="*/ 57 h 453"/>
              <a:gd name="T48" fmla="*/ 966 w 3380"/>
              <a:gd name="T49" fmla="*/ 78 h 453"/>
              <a:gd name="T50" fmla="*/ 865 w 3380"/>
              <a:gd name="T51" fmla="*/ 103 h 453"/>
              <a:gd name="T52" fmla="*/ 765 w 3380"/>
              <a:gd name="T53" fmla="*/ 129 h 453"/>
              <a:gd name="T54" fmla="*/ 665 w 3380"/>
              <a:gd name="T55" fmla="*/ 160 h 453"/>
              <a:gd name="T56" fmla="*/ 566 w 3380"/>
              <a:gd name="T57" fmla="*/ 192 h 453"/>
              <a:gd name="T58" fmla="*/ 469 w 3380"/>
              <a:gd name="T59" fmla="*/ 229 h 453"/>
              <a:gd name="T60" fmla="*/ 372 w 3380"/>
              <a:gd name="T61" fmla="*/ 268 h 453"/>
              <a:gd name="T62" fmla="*/ 277 w 3380"/>
              <a:gd name="T63" fmla="*/ 311 h 453"/>
              <a:gd name="T64" fmla="*/ 183 w 3380"/>
              <a:gd name="T65" fmla="*/ 355 h 453"/>
              <a:gd name="T66" fmla="*/ 91 w 3380"/>
              <a:gd name="T67" fmla="*/ 403 h 453"/>
              <a:gd name="T68" fmla="*/ 0 w 3380"/>
              <a:gd name="T69" fmla="*/ 453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380" h="453">
                <a:moveTo>
                  <a:pt x="3380" y="453"/>
                </a:moveTo>
                <a:lnTo>
                  <a:pt x="3288" y="403"/>
                </a:lnTo>
                <a:lnTo>
                  <a:pt x="3195" y="355"/>
                </a:lnTo>
                <a:lnTo>
                  <a:pt x="3102" y="311"/>
                </a:lnTo>
                <a:lnTo>
                  <a:pt x="3007" y="268"/>
                </a:lnTo>
                <a:lnTo>
                  <a:pt x="2910" y="229"/>
                </a:lnTo>
                <a:lnTo>
                  <a:pt x="2812" y="192"/>
                </a:lnTo>
                <a:lnTo>
                  <a:pt x="2714" y="160"/>
                </a:lnTo>
                <a:lnTo>
                  <a:pt x="2614" y="129"/>
                </a:lnTo>
                <a:lnTo>
                  <a:pt x="2514" y="103"/>
                </a:lnTo>
                <a:lnTo>
                  <a:pt x="2413" y="78"/>
                </a:lnTo>
                <a:lnTo>
                  <a:pt x="2310" y="57"/>
                </a:lnTo>
                <a:lnTo>
                  <a:pt x="2207" y="40"/>
                </a:lnTo>
                <a:lnTo>
                  <a:pt x="2105" y="26"/>
                </a:lnTo>
                <a:lnTo>
                  <a:pt x="2001" y="14"/>
                </a:lnTo>
                <a:lnTo>
                  <a:pt x="1897" y="7"/>
                </a:lnTo>
                <a:lnTo>
                  <a:pt x="1793" y="1"/>
                </a:lnTo>
                <a:lnTo>
                  <a:pt x="1689" y="0"/>
                </a:lnTo>
                <a:lnTo>
                  <a:pt x="1586" y="1"/>
                </a:lnTo>
                <a:lnTo>
                  <a:pt x="1482" y="7"/>
                </a:lnTo>
                <a:lnTo>
                  <a:pt x="1378" y="14"/>
                </a:lnTo>
                <a:lnTo>
                  <a:pt x="1274" y="26"/>
                </a:lnTo>
                <a:lnTo>
                  <a:pt x="1171" y="40"/>
                </a:lnTo>
                <a:lnTo>
                  <a:pt x="1069" y="57"/>
                </a:lnTo>
                <a:lnTo>
                  <a:pt x="966" y="78"/>
                </a:lnTo>
                <a:lnTo>
                  <a:pt x="865" y="103"/>
                </a:lnTo>
                <a:lnTo>
                  <a:pt x="765" y="129"/>
                </a:lnTo>
                <a:lnTo>
                  <a:pt x="665" y="160"/>
                </a:lnTo>
                <a:lnTo>
                  <a:pt x="566" y="192"/>
                </a:lnTo>
                <a:lnTo>
                  <a:pt x="469" y="229"/>
                </a:lnTo>
                <a:lnTo>
                  <a:pt x="372" y="268"/>
                </a:lnTo>
                <a:lnTo>
                  <a:pt x="277" y="311"/>
                </a:lnTo>
                <a:lnTo>
                  <a:pt x="183" y="355"/>
                </a:lnTo>
                <a:lnTo>
                  <a:pt x="91" y="403"/>
                </a:lnTo>
                <a:lnTo>
                  <a:pt x="0" y="453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55"/>
          <p:cNvSpPr>
            <a:spLocks/>
          </p:cNvSpPr>
          <p:nvPr/>
        </p:nvSpPr>
        <p:spPr bwMode="auto">
          <a:xfrm>
            <a:off x="6092825" y="2560638"/>
            <a:ext cx="298450" cy="1033462"/>
          </a:xfrm>
          <a:custGeom>
            <a:avLst/>
            <a:gdLst>
              <a:gd name="T0" fmla="*/ 0 w 562"/>
              <a:gd name="T1" fmla="*/ 1953 h 1953"/>
              <a:gd name="T2" fmla="*/ 50 w 562"/>
              <a:gd name="T3" fmla="*/ 1921 h 1953"/>
              <a:gd name="T4" fmla="*/ 100 w 562"/>
              <a:gd name="T5" fmla="*/ 1887 h 1953"/>
              <a:gd name="T6" fmla="*/ 148 w 562"/>
              <a:gd name="T7" fmla="*/ 1849 h 1953"/>
              <a:gd name="T8" fmla="*/ 195 w 562"/>
              <a:gd name="T9" fmla="*/ 1810 h 1953"/>
              <a:gd name="T10" fmla="*/ 237 w 562"/>
              <a:gd name="T11" fmla="*/ 1769 h 1953"/>
              <a:gd name="T12" fmla="*/ 279 w 562"/>
              <a:gd name="T13" fmla="*/ 1725 h 1953"/>
              <a:gd name="T14" fmla="*/ 318 w 562"/>
              <a:gd name="T15" fmla="*/ 1678 h 1953"/>
              <a:gd name="T16" fmla="*/ 354 w 562"/>
              <a:gd name="T17" fmla="*/ 1630 h 1953"/>
              <a:gd name="T18" fmla="*/ 388 w 562"/>
              <a:gd name="T19" fmla="*/ 1579 h 1953"/>
              <a:gd name="T20" fmla="*/ 419 w 562"/>
              <a:gd name="T21" fmla="*/ 1527 h 1953"/>
              <a:gd name="T22" fmla="*/ 446 w 562"/>
              <a:gd name="T23" fmla="*/ 1474 h 1953"/>
              <a:gd name="T24" fmla="*/ 472 w 562"/>
              <a:gd name="T25" fmla="*/ 1418 h 1953"/>
              <a:gd name="T26" fmla="*/ 494 w 562"/>
              <a:gd name="T27" fmla="*/ 1362 h 1953"/>
              <a:gd name="T28" fmla="*/ 513 w 562"/>
              <a:gd name="T29" fmla="*/ 1305 h 1953"/>
              <a:gd name="T30" fmla="*/ 530 w 562"/>
              <a:gd name="T31" fmla="*/ 1247 h 1953"/>
              <a:gd name="T32" fmla="*/ 542 w 562"/>
              <a:gd name="T33" fmla="*/ 1187 h 1953"/>
              <a:gd name="T34" fmla="*/ 552 w 562"/>
              <a:gd name="T35" fmla="*/ 1127 h 1953"/>
              <a:gd name="T36" fmla="*/ 558 w 562"/>
              <a:gd name="T37" fmla="*/ 1068 h 1953"/>
              <a:gd name="T38" fmla="*/ 562 w 562"/>
              <a:gd name="T39" fmla="*/ 1007 h 1953"/>
              <a:gd name="T40" fmla="*/ 562 w 562"/>
              <a:gd name="T41" fmla="*/ 947 h 1953"/>
              <a:gd name="T42" fmla="*/ 558 w 562"/>
              <a:gd name="T43" fmla="*/ 886 h 1953"/>
              <a:gd name="T44" fmla="*/ 552 w 562"/>
              <a:gd name="T45" fmla="*/ 826 h 1953"/>
              <a:gd name="T46" fmla="*/ 542 w 562"/>
              <a:gd name="T47" fmla="*/ 766 h 1953"/>
              <a:gd name="T48" fmla="*/ 530 w 562"/>
              <a:gd name="T49" fmla="*/ 707 h 1953"/>
              <a:gd name="T50" fmla="*/ 513 w 562"/>
              <a:gd name="T51" fmla="*/ 648 h 1953"/>
              <a:gd name="T52" fmla="*/ 494 w 562"/>
              <a:gd name="T53" fmla="*/ 591 h 1953"/>
              <a:gd name="T54" fmla="*/ 472 w 562"/>
              <a:gd name="T55" fmla="*/ 535 h 1953"/>
              <a:gd name="T56" fmla="*/ 446 w 562"/>
              <a:gd name="T57" fmla="*/ 479 h 1953"/>
              <a:gd name="T58" fmla="*/ 419 w 562"/>
              <a:gd name="T59" fmla="*/ 426 h 1953"/>
              <a:gd name="T60" fmla="*/ 388 w 562"/>
              <a:gd name="T61" fmla="*/ 374 h 1953"/>
              <a:gd name="T62" fmla="*/ 354 w 562"/>
              <a:gd name="T63" fmla="*/ 324 h 1953"/>
              <a:gd name="T64" fmla="*/ 318 w 562"/>
              <a:gd name="T65" fmla="*/ 276 h 1953"/>
              <a:gd name="T66" fmla="*/ 279 w 562"/>
              <a:gd name="T67" fmla="*/ 229 h 1953"/>
              <a:gd name="T68" fmla="*/ 237 w 562"/>
              <a:gd name="T69" fmla="*/ 185 h 1953"/>
              <a:gd name="T70" fmla="*/ 195 w 562"/>
              <a:gd name="T71" fmla="*/ 143 h 1953"/>
              <a:gd name="T72" fmla="*/ 148 w 562"/>
              <a:gd name="T73" fmla="*/ 104 h 1953"/>
              <a:gd name="T74" fmla="*/ 100 w 562"/>
              <a:gd name="T75" fmla="*/ 67 h 1953"/>
              <a:gd name="T76" fmla="*/ 50 w 562"/>
              <a:gd name="T77" fmla="*/ 33 h 1953"/>
              <a:gd name="T78" fmla="*/ 0 w 562"/>
              <a:gd name="T79" fmla="*/ 0 h 19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62" h="1953">
                <a:moveTo>
                  <a:pt x="0" y="1953"/>
                </a:moveTo>
                <a:lnTo>
                  <a:pt x="50" y="1921"/>
                </a:lnTo>
                <a:lnTo>
                  <a:pt x="100" y="1887"/>
                </a:lnTo>
                <a:lnTo>
                  <a:pt x="148" y="1849"/>
                </a:lnTo>
                <a:lnTo>
                  <a:pt x="195" y="1810"/>
                </a:lnTo>
                <a:lnTo>
                  <a:pt x="237" y="1769"/>
                </a:lnTo>
                <a:lnTo>
                  <a:pt x="279" y="1725"/>
                </a:lnTo>
                <a:lnTo>
                  <a:pt x="318" y="1678"/>
                </a:lnTo>
                <a:lnTo>
                  <a:pt x="354" y="1630"/>
                </a:lnTo>
                <a:lnTo>
                  <a:pt x="388" y="1579"/>
                </a:lnTo>
                <a:lnTo>
                  <a:pt x="419" y="1527"/>
                </a:lnTo>
                <a:lnTo>
                  <a:pt x="446" y="1474"/>
                </a:lnTo>
                <a:lnTo>
                  <a:pt x="472" y="1418"/>
                </a:lnTo>
                <a:lnTo>
                  <a:pt x="494" y="1362"/>
                </a:lnTo>
                <a:lnTo>
                  <a:pt x="513" y="1305"/>
                </a:lnTo>
                <a:lnTo>
                  <a:pt x="530" y="1247"/>
                </a:lnTo>
                <a:lnTo>
                  <a:pt x="542" y="1187"/>
                </a:lnTo>
                <a:lnTo>
                  <a:pt x="552" y="1127"/>
                </a:lnTo>
                <a:lnTo>
                  <a:pt x="558" y="1068"/>
                </a:lnTo>
                <a:lnTo>
                  <a:pt x="562" y="1007"/>
                </a:lnTo>
                <a:lnTo>
                  <a:pt x="562" y="947"/>
                </a:lnTo>
                <a:lnTo>
                  <a:pt x="558" y="886"/>
                </a:lnTo>
                <a:lnTo>
                  <a:pt x="552" y="826"/>
                </a:lnTo>
                <a:lnTo>
                  <a:pt x="542" y="766"/>
                </a:lnTo>
                <a:lnTo>
                  <a:pt x="530" y="707"/>
                </a:lnTo>
                <a:lnTo>
                  <a:pt x="513" y="648"/>
                </a:lnTo>
                <a:lnTo>
                  <a:pt x="494" y="591"/>
                </a:lnTo>
                <a:lnTo>
                  <a:pt x="472" y="535"/>
                </a:lnTo>
                <a:lnTo>
                  <a:pt x="446" y="479"/>
                </a:lnTo>
                <a:lnTo>
                  <a:pt x="419" y="426"/>
                </a:lnTo>
                <a:lnTo>
                  <a:pt x="388" y="374"/>
                </a:lnTo>
                <a:lnTo>
                  <a:pt x="354" y="324"/>
                </a:lnTo>
                <a:lnTo>
                  <a:pt x="318" y="276"/>
                </a:lnTo>
                <a:lnTo>
                  <a:pt x="279" y="229"/>
                </a:lnTo>
                <a:lnTo>
                  <a:pt x="237" y="185"/>
                </a:lnTo>
                <a:lnTo>
                  <a:pt x="195" y="143"/>
                </a:lnTo>
                <a:lnTo>
                  <a:pt x="148" y="104"/>
                </a:lnTo>
                <a:lnTo>
                  <a:pt x="100" y="67"/>
                </a:lnTo>
                <a:lnTo>
                  <a:pt x="50" y="33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56"/>
          <p:cNvSpPr>
            <a:spLocks/>
          </p:cNvSpPr>
          <p:nvPr/>
        </p:nvSpPr>
        <p:spPr bwMode="auto">
          <a:xfrm>
            <a:off x="4305300" y="3594100"/>
            <a:ext cx="1787525" cy="239712"/>
          </a:xfrm>
          <a:custGeom>
            <a:avLst/>
            <a:gdLst>
              <a:gd name="T0" fmla="*/ 0 w 3380"/>
              <a:gd name="T1" fmla="*/ 0 h 453"/>
              <a:gd name="T2" fmla="*/ 91 w 3380"/>
              <a:gd name="T3" fmla="*/ 51 h 453"/>
              <a:gd name="T4" fmla="*/ 183 w 3380"/>
              <a:gd name="T5" fmla="*/ 99 h 453"/>
              <a:gd name="T6" fmla="*/ 277 w 3380"/>
              <a:gd name="T7" fmla="*/ 143 h 453"/>
              <a:gd name="T8" fmla="*/ 372 w 3380"/>
              <a:gd name="T9" fmla="*/ 186 h 453"/>
              <a:gd name="T10" fmla="*/ 469 w 3380"/>
              <a:gd name="T11" fmla="*/ 225 h 453"/>
              <a:gd name="T12" fmla="*/ 566 w 3380"/>
              <a:gd name="T13" fmla="*/ 261 h 453"/>
              <a:gd name="T14" fmla="*/ 665 w 3380"/>
              <a:gd name="T15" fmla="*/ 294 h 453"/>
              <a:gd name="T16" fmla="*/ 765 w 3380"/>
              <a:gd name="T17" fmla="*/ 325 h 453"/>
              <a:gd name="T18" fmla="*/ 865 w 3380"/>
              <a:gd name="T19" fmla="*/ 351 h 453"/>
              <a:gd name="T20" fmla="*/ 966 w 3380"/>
              <a:gd name="T21" fmla="*/ 376 h 453"/>
              <a:gd name="T22" fmla="*/ 1069 w 3380"/>
              <a:gd name="T23" fmla="*/ 396 h 453"/>
              <a:gd name="T24" fmla="*/ 1171 w 3380"/>
              <a:gd name="T25" fmla="*/ 413 h 453"/>
              <a:gd name="T26" fmla="*/ 1274 w 3380"/>
              <a:gd name="T27" fmla="*/ 427 h 453"/>
              <a:gd name="T28" fmla="*/ 1378 w 3380"/>
              <a:gd name="T29" fmla="*/ 439 h 453"/>
              <a:gd name="T30" fmla="*/ 1482 w 3380"/>
              <a:gd name="T31" fmla="*/ 447 h 453"/>
              <a:gd name="T32" fmla="*/ 1586 w 3380"/>
              <a:gd name="T33" fmla="*/ 452 h 453"/>
              <a:gd name="T34" fmla="*/ 1689 w 3380"/>
              <a:gd name="T35" fmla="*/ 453 h 453"/>
              <a:gd name="T36" fmla="*/ 1793 w 3380"/>
              <a:gd name="T37" fmla="*/ 452 h 453"/>
              <a:gd name="T38" fmla="*/ 1897 w 3380"/>
              <a:gd name="T39" fmla="*/ 447 h 453"/>
              <a:gd name="T40" fmla="*/ 2001 w 3380"/>
              <a:gd name="T41" fmla="*/ 439 h 453"/>
              <a:gd name="T42" fmla="*/ 2105 w 3380"/>
              <a:gd name="T43" fmla="*/ 427 h 453"/>
              <a:gd name="T44" fmla="*/ 2207 w 3380"/>
              <a:gd name="T45" fmla="*/ 413 h 453"/>
              <a:gd name="T46" fmla="*/ 2310 w 3380"/>
              <a:gd name="T47" fmla="*/ 396 h 453"/>
              <a:gd name="T48" fmla="*/ 2413 w 3380"/>
              <a:gd name="T49" fmla="*/ 376 h 453"/>
              <a:gd name="T50" fmla="*/ 2514 w 3380"/>
              <a:gd name="T51" fmla="*/ 351 h 453"/>
              <a:gd name="T52" fmla="*/ 2614 w 3380"/>
              <a:gd name="T53" fmla="*/ 325 h 453"/>
              <a:gd name="T54" fmla="*/ 2714 w 3380"/>
              <a:gd name="T55" fmla="*/ 294 h 453"/>
              <a:gd name="T56" fmla="*/ 2812 w 3380"/>
              <a:gd name="T57" fmla="*/ 261 h 453"/>
              <a:gd name="T58" fmla="*/ 2910 w 3380"/>
              <a:gd name="T59" fmla="*/ 225 h 453"/>
              <a:gd name="T60" fmla="*/ 3007 w 3380"/>
              <a:gd name="T61" fmla="*/ 186 h 453"/>
              <a:gd name="T62" fmla="*/ 3102 w 3380"/>
              <a:gd name="T63" fmla="*/ 143 h 453"/>
              <a:gd name="T64" fmla="*/ 3195 w 3380"/>
              <a:gd name="T65" fmla="*/ 99 h 453"/>
              <a:gd name="T66" fmla="*/ 3288 w 3380"/>
              <a:gd name="T67" fmla="*/ 51 h 453"/>
              <a:gd name="T68" fmla="*/ 3380 w 3380"/>
              <a:gd name="T69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380" h="453">
                <a:moveTo>
                  <a:pt x="0" y="0"/>
                </a:moveTo>
                <a:lnTo>
                  <a:pt x="91" y="51"/>
                </a:lnTo>
                <a:lnTo>
                  <a:pt x="183" y="99"/>
                </a:lnTo>
                <a:lnTo>
                  <a:pt x="277" y="143"/>
                </a:lnTo>
                <a:lnTo>
                  <a:pt x="372" y="186"/>
                </a:lnTo>
                <a:lnTo>
                  <a:pt x="469" y="225"/>
                </a:lnTo>
                <a:lnTo>
                  <a:pt x="566" y="261"/>
                </a:lnTo>
                <a:lnTo>
                  <a:pt x="665" y="294"/>
                </a:lnTo>
                <a:lnTo>
                  <a:pt x="765" y="325"/>
                </a:lnTo>
                <a:lnTo>
                  <a:pt x="865" y="351"/>
                </a:lnTo>
                <a:lnTo>
                  <a:pt x="966" y="376"/>
                </a:lnTo>
                <a:lnTo>
                  <a:pt x="1069" y="396"/>
                </a:lnTo>
                <a:lnTo>
                  <a:pt x="1171" y="413"/>
                </a:lnTo>
                <a:lnTo>
                  <a:pt x="1274" y="427"/>
                </a:lnTo>
                <a:lnTo>
                  <a:pt x="1378" y="439"/>
                </a:lnTo>
                <a:lnTo>
                  <a:pt x="1482" y="447"/>
                </a:lnTo>
                <a:lnTo>
                  <a:pt x="1586" y="452"/>
                </a:lnTo>
                <a:lnTo>
                  <a:pt x="1689" y="453"/>
                </a:lnTo>
                <a:lnTo>
                  <a:pt x="1793" y="452"/>
                </a:lnTo>
                <a:lnTo>
                  <a:pt x="1897" y="447"/>
                </a:lnTo>
                <a:lnTo>
                  <a:pt x="2001" y="439"/>
                </a:lnTo>
                <a:lnTo>
                  <a:pt x="2105" y="427"/>
                </a:lnTo>
                <a:lnTo>
                  <a:pt x="2207" y="413"/>
                </a:lnTo>
                <a:lnTo>
                  <a:pt x="2310" y="396"/>
                </a:lnTo>
                <a:lnTo>
                  <a:pt x="2413" y="376"/>
                </a:lnTo>
                <a:lnTo>
                  <a:pt x="2514" y="351"/>
                </a:lnTo>
                <a:lnTo>
                  <a:pt x="2614" y="325"/>
                </a:lnTo>
                <a:lnTo>
                  <a:pt x="2714" y="294"/>
                </a:lnTo>
                <a:lnTo>
                  <a:pt x="2812" y="261"/>
                </a:lnTo>
                <a:lnTo>
                  <a:pt x="2910" y="225"/>
                </a:lnTo>
                <a:lnTo>
                  <a:pt x="3007" y="186"/>
                </a:lnTo>
                <a:lnTo>
                  <a:pt x="3102" y="143"/>
                </a:lnTo>
                <a:lnTo>
                  <a:pt x="3195" y="99"/>
                </a:lnTo>
                <a:lnTo>
                  <a:pt x="3288" y="51"/>
                </a:lnTo>
                <a:lnTo>
                  <a:pt x="338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954333" y="1177707"/>
            <a:ext cx="5909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Draw a rhombus of size equal to the diameter of the circle which has to be drawn in isometric view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39706" y="2043113"/>
            <a:ext cx="499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Locate the mid point for each side of the rhombus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94994" y="3224768"/>
            <a:ext cx="57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m1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4034311" y="5631419"/>
            <a:ext cx="57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m2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960300" y="3881945"/>
            <a:ext cx="57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m3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5193525" y="4886325"/>
            <a:ext cx="57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18439" y="2692400"/>
            <a:ext cx="379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Draw diagonals of the rhombus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7536426" y="3335337"/>
            <a:ext cx="3675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Draw lines from the end points of the shortest diagonal such that they are connected to m1 and m4, and m3 and m2.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881937" y="4615756"/>
            <a:ext cx="3510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Thus, 4 centers i.e., c1, c2, c3 and c4 are located and isometric circle can be drawn using the 4 center method.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3094118" y="5108615"/>
            <a:ext cx="54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5149979" y="3845996"/>
            <a:ext cx="54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c2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3679353" y="3802898"/>
            <a:ext cx="54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c3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4496185" y="5066114"/>
            <a:ext cx="54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48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1000"/>
                            </p:stCondLst>
                            <p:childTnLst>
                              <p:par>
                                <p:cTn id="20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000"/>
                            </p:stCondLst>
                            <p:childTnLst>
                              <p:par>
                                <p:cTn id="2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000"/>
                            </p:stCondLst>
                            <p:childTnLst>
                              <p:par>
                                <p:cTn id="2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1000"/>
                            </p:stCondLst>
                            <p:childTnLst>
                              <p:par>
                                <p:cTn id="2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3" grpId="0"/>
      <p:bldP spid="5" grpId="0"/>
      <p:bldP spid="6" grpId="0"/>
      <p:bldP spid="60" grpId="0"/>
      <p:bldP spid="61" grpId="0"/>
      <p:bldP spid="62" grpId="0"/>
      <p:bldP spid="7" grpId="0"/>
      <p:bldP spid="63" grpId="0"/>
      <p:bldP spid="64" grpId="0"/>
      <p:bldP spid="65" grpId="0"/>
      <p:bldP spid="66" grpId="0"/>
      <p:bldP spid="67" grpId="0"/>
      <p:bldP spid="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499" y="226729"/>
            <a:ext cx="4191000" cy="1325563"/>
          </a:xfrm>
        </p:spPr>
        <p:txBody>
          <a:bodyPr/>
          <a:lstStyle/>
          <a:p>
            <a:r>
              <a:rPr lang="en-US" dirty="0" smtClean="0"/>
              <a:t>Solved Examples: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401" y="1552292"/>
            <a:ext cx="8003197" cy="487051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6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4967" y="268096"/>
            <a:ext cx="880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Q4) Draw isometric view of the object from the given orthographic views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631" y="667443"/>
            <a:ext cx="5248737" cy="587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4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Types of Projections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22298520"/>
              </p:ext>
            </p:extLst>
          </p:nvPr>
        </p:nvGraphicFramePr>
        <p:xfrm>
          <a:off x="1485900" y="102076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681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821" y="0"/>
            <a:ext cx="3001696" cy="3357830"/>
          </a:xfrm>
          <a:prstGeom prst="rect">
            <a:avLst/>
          </a:prstGeom>
        </p:spPr>
      </p:pic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533400" y="6416675"/>
            <a:ext cx="46672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V="1">
            <a:off x="2867025" y="3117850"/>
            <a:ext cx="5705475" cy="32988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 flipV="1">
            <a:off x="2867025" y="5487987"/>
            <a:ext cx="0" cy="9286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H="1" flipV="1">
            <a:off x="9525" y="4764087"/>
            <a:ext cx="2857500" cy="16525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 flipV="1">
            <a:off x="2867025" y="5384800"/>
            <a:ext cx="1784350" cy="10318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flipV="1">
            <a:off x="4651375" y="2782887"/>
            <a:ext cx="0" cy="26019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 flipV="1">
            <a:off x="4651375" y="1900237"/>
            <a:ext cx="1527175" cy="8826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6178550" y="1900237"/>
            <a:ext cx="0" cy="26019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 flipV="1">
            <a:off x="6178550" y="3470275"/>
            <a:ext cx="1784350" cy="10318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 flipV="1">
            <a:off x="2867025" y="5827712"/>
            <a:ext cx="0" cy="5889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5"/>
          <p:cNvSpPr>
            <a:spLocks noChangeShapeType="1"/>
          </p:cNvSpPr>
          <p:nvPr/>
        </p:nvSpPr>
        <p:spPr bwMode="auto">
          <a:xfrm flipV="1">
            <a:off x="2867025" y="5091112"/>
            <a:ext cx="1273175" cy="7366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 flipV="1">
            <a:off x="4140200" y="2489200"/>
            <a:ext cx="0" cy="26019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 flipV="1">
            <a:off x="4140200" y="1016000"/>
            <a:ext cx="2549525" cy="14732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6689725" y="1016000"/>
            <a:ext cx="0" cy="26019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 flipV="1">
            <a:off x="6689725" y="2881312"/>
            <a:ext cx="1273175" cy="7366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7962900" y="2881312"/>
            <a:ext cx="0" cy="5889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1"/>
          <p:cNvSpPr>
            <a:spLocks noChangeShapeType="1"/>
          </p:cNvSpPr>
          <p:nvPr/>
        </p:nvSpPr>
        <p:spPr bwMode="auto">
          <a:xfrm flipH="1" flipV="1">
            <a:off x="1168400" y="4845050"/>
            <a:ext cx="1698625" cy="982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2"/>
          <p:cNvSpPr>
            <a:spLocks noChangeShapeType="1"/>
          </p:cNvSpPr>
          <p:nvPr/>
        </p:nvSpPr>
        <p:spPr bwMode="auto">
          <a:xfrm>
            <a:off x="1168400" y="4845050"/>
            <a:ext cx="0" cy="5905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3"/>
          <p:cNvSpPr>
            <a:spLocks noChangeShapeType="1"/>
          </p:cNvSpPr>
          <p:nvPr/>
        </p:nvSpPr>
        <p:spPr bwMode="auto">
          <a:xfrm>
            <a:off x="1168400" y="5435600"/>
            <a:ext cx="1698625" cy="9810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4"/>
          <p:cNvSpPr>
            <a:spLocks noChangeShapeType="1"/>
          </p:cNvSpPr>
          <p:nvPr/>
        </p:nvSpPr>
        <p:spPr bwMode="auto">
          <a:xfrm flipH="1" flipV="1">
            <a:off x="2441575" y="4108450"/>
            <a:ext cx="1698625" cy="982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5"/>
          <p:cNvSpPr>
            <a:spLocks noChangeShapeType="1"/>
          </p:cNvSpPr>
          <p:nvPr/>
        </p:nvSpPr>
        <p:spPr bwMode="auto">
          <a:xfrm flipH="1">
            <a:off x="1168400" y="4108450"/>
            <a:ext cx="1273175" cy="7366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 flipV="1">
            <a:off x="2441575" y="1506537"/>
            <a:ext cx="0" cy="26019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7"/>
          <p:cNvSpPr>
            <a:spLocks noChangeShapeType="1"/>
          </p:cNvSpPr>
          <p:nvPr/>
        </p:nvSpPr>
        <p:spPr bwMode="auto">
          <a:xfrm>
            <a:off x="2441575" y="1506537"/>
            <a:ext cx="1698625" cy="982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8"/>
          <p:cNvSpPr>
            <a:spLocks noChangeShapeType="1"/>
          </p:cNvSpPr>
          <p:nvPr/>
        </p:nvSpPr>
        <p:spPr bwMode="auto">
          <a:xfrm flipV="1">
            <a:off x="2441575" y="33337"/>
            <a:ext cx="2547938" cy="14732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>
            <a:off x="4989513" y="33337"/>
            <a:ext cx="1700213" cy="9826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 flipH="1" flipV="1">
            <a:off x="6689725" y="2144712"/>
            <a:ext cx="1273175" cy="7366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 flipH="1" flipV="1">
            <a:off x="4651375" y="3617912"/>
            <a:ext cx="1527175" cy="8842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 flipH="1" flipV="1">
            <a:off x="3716338" y="769937"/>
            <a:ext cx="1698625" cy="981075"/>
          </a:xfrm>
          <a:prstGeom prst="line">
            <a:avLst/>
          </a:prstGeom>
          <a:noFill/>
          <a:ln w="15875">
            <a:solidFill>
              <a:srgbClr val="00FF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33"/>
          <p:cNvSpPr>
            <a:spLocks noChangeShapeType="1"/>
          </p:cNvSpPr>
          <p:nvPr/>
        </p:nvSpPr>
        <p:spPr bwMode="auto">
          <a:xfrm flipV="1">
            <a:off x="3290888" y="523875"/>
            <a:ext cx="2549525" cy="1473200"/>
          </a:xfrm>
          <a:prstGeom prst="line">
            <a:avLst/>
          </a:prstGeom>
          <a:noFill/>
          <a:ln w="15875">
            <a:solidFill>
              <a:srgbClr val="00FF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4"/>
          <p:cNvSpPr>
            <a:spLocks/>
          </p:cNvSpPr>
          <p:nvPr/>
        </p:nvSpPr>
        <p:spPr bwMode="auto">
          <a:xfrm>
            <a:off x="3976688" y="836612"/>
            <a:ext cx="146050" cy="254000"/>
          </a:xfrm>
          <a:custGeom>
            <a:avLst/>
            <a:gdLst>
              <a:gd name="T0" fmla="*/ 184 w 184"/>
              <a:gd name="T1" fmla="*/ 0 h 319"/>
              <a:gd name="T2" fmla="*/ 148 w 184"/>
              <a:gd name="T3" fmla="*/ 40 h 319"/>
              <a:gd name="T4" fmla="*/ 116 w 184"/>
              <a:gd name="T5" fmla="*/ 82 h 319"/>
              <a:gd name="T6" fmla="*/ 87 w 184"/>
              <a:gd name="T7" fmla="*/ 126 h 319"/>
              <a:gd name="T8" fmla="*/ 60 w 184"/>
              <a:gd name="T9" fmla="*/ 172 h 319"/>
              <a:gd name="T10" fmla="*/ 36 w 184"/>
              <a:gd name="T11" fmla="*/ 220 h 319"/>
              <a:gd name="T12" fmla="*/ 16 w 184"/>
              <a:gd name="T13" fmla="*/ 270 h 319"/>
              <a:gd name="T14" fmla="*/ 0 w 184"/>
              <a:gd name="T15" fmla="*/ 319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4" h="319">
                <a:moveTo>
                  <a:pt x="184" y="0"/>
                </a:moveTo>
                <a:lnTo>
                  <a:pt x="148" y="40"/>
                </a:lnTo>
                <a:lnTo>
                  <a:pt x="116" y="82"/>
                </a:lnTo>
                <a:lnTo>
                  <a:pt x="87" y="126"/>
                </a:lnTo>
                <a:lnTo>
                  <a:pt x="60" y="172"/>
                </a:lnTo>
                <a:lnTo>
                  <a:pt x="36" y="220"/>
                </a:lnTo>
                <a:lnTo>
                  <a:pt x="16" y="270"/>
                </a:lnTo>
                <a:lnTo>
                  <a:pt x="0" y="319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35"/>
          <p:cNvSpPr>
            <a:spLocks/>
          </p:cNvSpPr>
          <p:nvPr/>
        </p:nvSpPr>
        <p:spPr bwMode="auto">
          <a:xfrm>
            <a:off x="3976688" y="1433512"/>
            <a:ext cx="146050" cy="252413"/>
          </a:xfrm>
          <a:custGeom>
            <a:avLst/>
            <a:gdLst>
              <a:gd name="T0" fmla="*/ 0 w 184"/>
              <a:gd name="T1" fmla="*/ 0 h 319"/>
              <a:gd name="T2" fmla="*/ 16 w 184"/>
              <a:gd name="T3" fmla="*/ 50 h 319"/>
              <a:gd name="T4" fmla="*/ 36 w 184"/>
              <a:gd name="T5" fmla="*/ 99 h 319"/>
              <a:gd name="T6" fmla="*/ 60 w 184"/>
              <a:gd name="T7" fmla="*/ 147 h 319"/>
              <a:gd name="T8" fmla="*/ 87 w 184"/>
              <a:gd name="T9" fmla="*/ 194 h 319"/>
              <a:gd name="T10" fmla="*/ 116 w 184"/>
              <a:gd name="T11" fmla="*/ 238 h 319"/>
              <a:gd name="T12" fmla="*/ 148 w 184"/>
              <a:gd name="T13" fmla="*/ 279 h 319"/>
              <a:gd name="T14" fmla="*/ 184 w 184"/>
              <a:gd name="T15" fmla="*/ 319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4" h="319">
                <a:moveTo>
                  <a:pt x="0" y="0"/>
                </a:moveTo>
                <a:lnTo>
                  <a:pt x="16" y="50"/>
                </a:lnTo>
                <a:lnTo>
                  <a:pt x="36" y="99"/>
                </a:lnTo>
                <a:lnTo>
                  <a:pt x="60" y="147"/>
                </a:lnTo>
                <a:lnTo>
                  <a:pt x="87" y="194"/>
                </a:lnTo>
                <a:lnTo>
                  <a:pt x="116" y="238"/>
                </a:lnTo>
                <a:lnTo>
                  <a:pt x="148" y="279"/>
                </a:lnTo>
                <a:lnTo>
                  <a:pt x="184" y="319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36"/>
          <p:cNvSpPr>
            <a:spLocks/>
          </p:cNvSpPr>
          <p:nvPr/>
        </p:nvSpPr>
        <p:spPr bwMode="auto">
          <a:xfrm>
            <a:off x="5006975" y="1433512"/>
            <a:ext cx="146050" cy="252413"/>
          </a:xfrm>
          <a:custGeom>
            <a:avLst/>
            <a:gdLst>
              <a:gd name="T0" fmla="*/ 0 w 184"/>
              <a:gd name="T1" fmla="*/ 319 h 319"/>
              <a:gd name="T2" fmla="*/ 36 w 184"/>
              <a:gd name="T3" fmla="*/ 279 h 319"/>
              <a:gd name="T4" fmla="*/ 68 w 184"/>
              <a:gd name="T5" fmla="*/ 238 h 319"/>
              <a:gd name="T6" fmla="*/ 97 w 184"/>
              <a:gd name="T7" fmla="*/ 194 h 319"/>
              <a:gd name="T8" fmla="*/ 124 w 184"/>
              <a:gd name="T9" fmla="*/ 147 h 319"/>
              <a:gd name="T10" fmla="*/ 148 w 184"/>
              <a:gd name="T11" fmla="*/ 99 h 319"/>
              <a:gd name="T12" fmla="*/ 168 w 184"/>
              <a:gd name="T13" fmla="*/ 50 h 319"/>
              <a:gd name="T14" fmla="*/ 184 w 184"/>
              <a:gd name="T15" fmla="*/ 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4" h="319">
                <a:moveTo>
                  <a:pt x="0" y="319"/>
                </a:moveTo>
                <a:lnTo>
                  <a:pt x="36" y="279"/>
                </a:lnTo>
                <a:lnTo>
                  <a:pt x="68" y="238"/>
                </a:lnTo>
                <a:lnTo>
                  <a:pt x="97" y="194"/>
                </a:lnTo>
                <a:lnTo>
                  <a:pt x="124" y="147"/>
                </a:lnTo>
                <a:lnTo>
                  <a:pt x="148" y="99"/>
                </a:lnTo>
                <a:lnTo>
                  <a:pt x="168" y="50"/>
                </a:lnTo>
                <a:lnTo>
                  <a:pt x="184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37"/>
          <p:cNvSpPr>
            <a:spLocks/>
          </p:cNvSpPr>
          <p:nvPr/>
        </p:nvSpPr>
        <p:spPr bwMode="auto">
          <a:xfrm>
            <a:off x="5006975" y="836612"/>
            <a:ext cx="146050" cy="254000"/>
          </a:xfrm>
          <a:custGeom>
            <a:avLst/>
            <a:gdLst>
              <a:gd name="T0" fmla="*/ 184 w 184"/>
              <a:gd name="T1" fmla="*/ 319 h 319"/>
              <a:gd name="T2" fmla="*/ 168 w 184"/>
              <a:gd name="T3" fmla="*/ 270 h 319"/>
              <a:gd name="T4" fmla="*/ 148 w 184"/>
              <a:gd name="T5" fmla="*/ 220 h 319"/>
              <a:gd name="T6" fmla="*/ 124 w 184"/>
              <a:gd name="T7" fmla="*/ 172 h 319"/>
              <a:gd name="T8" fmla="*/ 97 w 184"/>
              <a:gd name="T9" fmla="*/ 126 h 319"/>
              <a:gd name="T10" fmla="*/ 68 w 184"/>
              <a:gd name="T11" fmla="*/ 82 h 319"/>
              <a:gd name="T12" fmla="*/ 36 w 184"/>
              <a:gd name="T13" fmla="*/ 40 h 319"/>
              <a:gd name="T14" fmla="*/ 0 w 184"/>
              <a:gd name="T15" fmla="*/ 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4" h="319">
                <a:moveTo>
                  <a:pt x="184" y="319"/>
                </a:moveTo>
                <a:lnTo>
                  <a:pt x="168" y="270"/>
                </a:lnTo>
                <a:lnTo>
                  <a:pt x="148" y="220"/>
                </a:lnTo>
                <a:lnTo>
                  <a:pt x="124" y="172"/>
                </a:lnTo>
                <a:lnTo>
                  <a:pt x="97" y="126"/>
                </a:lnTo>
                <a:lnTo>
                  <a:pt x="68" y="82"/>
                </a:lnTo>
                <a:lnTo>
                  <a:pt x="36" y="40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38"/>
          <p:cNvSpPr>
            <a:spLocks noChangeShapeType="1"/>
          </p:cNvSpPr>
          <p:nvPr/>
        </p:nvSpPr>
        <p:spPr bwMode="auto">
          <a:xfrm flipH="1">
            <a:off x="3503613" y="647700"/>
            <a:ext cx="1062038" cy="6143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3503613" y="1262062"/>
            <a:ext cx="1062038" cy="6127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4565650" y="647700"/>
            <a:ext cx="1062038" cy="6143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41"/>
          <p:cNvSpPr>
            <a:spLocks noChangeShapeType="1"/>
          </p:cNvSpPr>
          <p:nvPr/>
        </p:nvSpPr>
        <p:spPr bwMode="auto">
          <a:xfrm flipV="1">
            <a:off x="4565650" y="1262062"/>
            <a:ext cx="1062038" cy="6127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3503613" y="1262062"/>
            <a:ext cx="212407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43"/>
          <p:cNvSpPr>
            <a:spLocks noChangeShapeType="1"/>
          </p:cNvSpPr>
          <p:nvPr/>
        </p:nvSpPr>
        <p:spPr bwMode="auto">
          <a:xfrm flipH="1" flipV="1">
            <a:off x="4033838" y="954087"/>
            <a:ext cx="531813" cy="9207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44"/>
          <p:cNvSpPr>
            <a:spLocks noChangeShapeType="1"/>
          </p:cNvSpPr>
          <p:nvPr/>
        </p:nvSpPr>
        <p:spPr bwMode="auto">
          <a:xfrm flipV="1">
            <a:off x="4565650" y="954087"/>
            <a:ext cx="531813" cy="9207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45"/>
          <p:cNvSpPr>
            <a:spLocks noChangeShapeType="1"/>
          </p:cNvSpPr>
          <p:nvPr/>
        </p:nvSpPr>
        <p:spPr bwMode="auto">
          <a:xfrm flipH="1">
            <a:off x="4033838" y="647700"/>
            <a:ext cx="531813" cy="9207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46"/>
          <p:cNvSpPr>
            <a:spLocks noChangeShapeType="1"/>
          </p:cNvSpPr>
          <p:nvPr/>
        </p:nvSpPr>
        <p:spPr bwMode="auto">
          <a:xfrm>
            <a:off x="4565650" y="647700"/>
            <a:ext cx="531813" cy="9207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47"/>
          <p:cNvSpPr>
            <a:spLocks/>
          </p:cNvSpPr>
          <p:nvPr/>
        </p:nvSpPr>
        <p:spPr bwMode="auto">
          <a:xfrm>
            <a:off x="4033838" y="812800"/>
            <a:ext cx="1062038" cy="141288"/>
          </a:xfrm>
          <a:custGeom>
            <a:avLst/>
            <a:gdLst>
              <a:gd name="T0" fmla="*/ 1337 w 1337"/>
              <a:gd name="T1" fmla="*/ 178 h 178"/>
              <a:gd name="T2" fmla="*/ 1278 w 1337"/>
              <a:gd name="T3" fmla="*/ 146 h 178"/>
              <a:gd name="T4" fmla="*/ 1218 w 1337"/>
              <a:gd name="T5" fmla="*/ 118 h 178"/>
              <a:gd name="T6" fmla="*/ 1157 w 1337"/>
              <a:gd name="T7" fmla="*/ 92 h 178"/>
              <a:gd name="T8" fmla="*/ 1094 w 1337"/>
              <a:gd name="T9" fmla="*/ 69 h 178"/>
              <a:gd name="T10" fmla="*/ 1030 w 1337"/>
              <a:gd name="T11" fmla="*/ 49 h 178"/>
              <a:gd name="T12" fmla="*/ 966 w 1337"/>
              <a:gd name="T13" fmla="*/ 33 h 178"/>
              <a:gd name="T14" fmla="*/ 900 w 1337"/>
              <a:gd name="T15" fmla="*/ 20 h 178"/>
              <a:gd name="T16" fmla="*/ 835 w 1337"/>
              <a:gd name="T17" fmla="*/ 10 h 178"/>
              <a:gd name="T18" fmla="*/ 768 w 1337"/>
              <a:gd name="T19" fmla="*/ 4 h 178"/>
              <a:gd name="T20" fmla="*/ 702 w 1337"/>
              <a:gd name="T21" fmla="*/ 0 h 178"/>
              <a:gd name="T22" fmla="*/ 635 w 1337"/>
              <a:gd name="T23" fmla="*/ 0 h 178"/>
              <a:gd name="T24" fmla="*/ 568 w 1337"/>
              <a:gd name="T25" fmla="*/ 4 h 178"/>
              <a:gd name="T26" fmla="*/ 502 w 1337"/>
              <a:gd name="T27" fmla="*/ 10 h 178"/>
              <a:gd name="T28" fmla="*/ 436 w 1337"/>
              <a:gd name="T29" fmla="*/ 20 h 178"/>
              <a:gd name="T30" fmla="*/ 371 w 1337"/>
              <a:gd name="T31" fmla="*/ 33 h 178"/>
              <a:gd name="T32" fmla="*/ 307 w 1337"/>
              <a:gd name="T33" fmla="*/ 49 h 178"/>
              <a:gd name="T34" fmla="*/ 243 w 1337"/>
              <a:gd name="T35" fmla="*/ 69 h 178"/>
              <a:gd name="T36" fmla="*/ 180 w 1337"/>
              <a:gd name="T37" fmla="*/ 92 h 178"/>
              <a:gd name="T38" fmla="*/ 119 w 1337"/>
              <a:gd name="T39" fmla="*/ 118 h 178"/>
              <a:gd name="T40" fmla="*/ 59 w 1337"/>
              <a:gd name="T41" fmla="*/ 146 h 178"/>
              <a:gd name="T42" fmla="*/ 0 w 1337"/>
              <a:gd name="T43" fmla="*/ 178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37" h="178">
                <a:moveTo>
                  <a:pt x="1337" y="178"/>
                </a:moveTo>
                <a:lnTo>
                  <a:pt x="1278" y="146"/>
                </a:lnTo>
                <a:lnTo>
                  <a:pt x="1218" y="118"/>
                </a:lnTo>
                <a:lnTo>
                  <a:pt x="1157" y="92"/>
                </a:lnTo>
                <a:lnTo>
                  <a:pt x="1094" y="69"/>
                </a:lnTo>
                <a:lnTo>
                  <a:pt x="1030" y="49"/>
                </a:lnTo>
                <a:lnTo>
                  <a:pt x="966" y="33"/>
                </a:lnTo>
                <a:lnTo>
                  <a:pt x="900" y="20"/>
                </a:lnTo>
                <a:lnTo>
                  <a:pt x="835" y="10"/>
                </a:lnTo>
                <a:lnTo>
                  <a:pt x="768" y="4"/>
                </a:lnTo>
                <a:lnTo>
                  <a:pt x="702" y="0"/>
                </a:lnTo>
                <a:lnTo>
                  <a:pt x="635" y="0"/>
                </a:lnTo>
                <a:lnTo>
                  <a:pt x="568" y="4"/>
                </a:lnTo>
                <a:lnTo>
                  <a:pt x="502" y="10"/>
                </a:lnTo>
                <a:lnTo>
                  <a:pt x="436" y="20"/>
                </a:lnTo>
                <a:lnTo>
                  <a:pt x="371" y="33"/>
                </a:lnTo>
                <a:lnTo>
                  <a:pt x="307" y="49"/>
                </a:lnTo>
                <a:lnTo>
                  <a:pt x="243" y="69"/>
                </a:lnTo>
                <a:lnTo>
                  <a:pt x="180" y="92"/>
                </a:lnTo>
                <a:lnTo>
                  <a:pt x="119" y="118"/>
                </a:lnTo>
                <a:lnTo>
                  <a:pt x="59" y="146"/>
                </a:lnTo>
                <a:lnTo>
                  <a:pt x="0" y="178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48"/>
          <p:cNvSpPr>
            <a:spLocks/>
          </p:cNvSpPr>
          <p:nvPr/>
        </p:nvSpPr>
        <p:spPr bwMode="auto">
          <a:xfrm>
            <a:off x="4033838" y="1566862"/>
            <a:ext cx="1062038" cy="142875"/>
          </a:xfrm>
          <a:custGeom>
            <a:avLst/>
            <a:gdLst>
              <a:gd name="T0" fmla="*/ 0 w 1337"/>
              <a:gd name="T1" fmla="*/ 0 h 179"/>
              <a:gd name="T2" fmla="*/ 59 w 1337"/>
              <a:gd name="T3" fmla="*/ 32 h 179"/>
              <a:gd name="T4" fmla="*/ 119 w 1337"/>
              <a:gd name="T5" fmla="*/ 60 h 179"/>
              <a:gd name="T6" fmla="*/ 180 w 1337"/>
              <a:gd name="T7" fmla="*/ 87 h 179"/>
              <a:gd name="T8" fmla="*/ 243 w 1337"/>
              <a:gd name="T9" fmla="*/ 109 h 179"/>
              <a:gd name="T10" fmla="*/ 307 w 1337"/>
              <a:gd name="T11" fmla="*/ 129 h 179"/>
              <a:gd name="T12" fmla="*/ 371 w 1337"/>
              <a:gd name="T13" fmla="*/ 145 h 179"/>
              <a:gd name="T14" fmla="*/ 436 w 1337"/>
              <a:gd name="T15" fmla="*/ 159 h 179"/>
              <a:gd name="T16" fmla="*/ 502 w 1337"/>
              <a:gd name="T17" fmla="*/ 168 h 179"/>
              <a:gd name="T18" fmla="*/ 568 w 1337"/>
              <a:gd name="T19" fmla="*/ 175 h 179"/>
              <a:gd name="T20" fmla="*/ 635 w 1337"/>
              <a:gd name="T21" fmla="*/ 179 h 179"/>
              <a:gd name="T22" fmla="*/ 702 w 1337"/>
              <a:gd name="T23" fmla="*/ 179 h 179"/>
              <a:gd name="T24" fmla="*/ 768 w 1337"/>
              <a:gd name="T25" fmla="*/ 175 h 179"/>
              <a:gd name="T26" fmla="*/ 835 w 1337"/>
              <a:gd name="T27" fmla="*/ 168 h 179"/>
              <a:gd name="T28" fmla="*/ 900 w 1337"/>
              <a:gd name="T29" fmla="*/ 159 h 179"/>
              <a:gd name="T30" fmla="*/ 966 w 1337"/>
              <a:gd name="T31" fmla="*/ 145 h 179"/>
              <a:gd name="T32" fmla="*/ 1030 w 1337"/>
              <a:gd name="T33" fmla="*/ 129 h 179"/>
              <a:gd name="T34" fmla="*/ 1094 w 1337"/>
              <a:gd name="T35" fmla="*/ 109 h 179"/>
              <a:gd name="T36" fmla="*/ 1157 w 1337"/>
              <a:gd name="T37" fmla="*/ 87 h 179"/>
              <a:gd name="T38" fmla="*/ 1218 w 1337"/>
              <a:gd name="T39" fmla="*/ 60 h 179"/>
              <a:gd name="T40" fmla="*/ 1278 w 1337"/>
              <a:gd name="T41" fmla="*/ 32 h 179"/>
              <a:gd name="T42" fmla="*/ 1337 w 1337"/>
              <a:gd name="T43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37" h="179">
                <a:moveTo>
                  <a:pt x="0" y="0"/>
                </a:moveTo>
                <a:lnTo>
                  <a:pt x="59" y="32"/>
                </a:lnTo>
                <a:lnTo>
                  <a:pt x="119" y="60"/>
                </a:lnTo>
                <a:lnTo>
                  <a:pt x="180" y="87"/>
                </a:lnTo>
                <a:lnTo>
                  <a:pt x="243" y="109"/>
                </a:lnTo>
                <a:lnTo>
                  <a:pt x="307" y="129"/>
                </a:lnTo>
                <a:lnTo>
                  <a:pt x="371" y="145"/>
                </a:lnTo>
                <a:lnTo>
                  <a:pt x="436" y="159"/>
                </a:lnTo>
                <a:lnTo>
                  <a:pt x="502" y="168"/>
                </a:lnTo>
                <a:lnTo>
                  <a:pt x="568" y="175"/>
                </a:lnTo>
                <a:lnTo>
                  <a:pt x="635" y="179"/>
                </a:lnTo>
                <a:lnTo>
                  <a:pt x="702" y="179"/>
                </a:lnTo>
                <a:lnTo>
                  <a:pt x="768" y="175"/>
                </a:lnTo>
                <a:lnTo>
                  <a:pt x="835" y="168"/>
                </a:lnTo>
                <a:lnTo>
                  <a:pt x="900" y="159"/>
                </a:lnTo>
                <a:lnTo>
                  <a:pt x="966" y="145"/>
                </a:lnTo>
                <a:lnTo>
                  <a:pt x="1030" y="129"/>
                </a:lnTo>
                <a:lnTo>
                  <a:pt x="1094" y="109"/>
                </a:lnTo>
                <a:lnTo>
                  <a:pt x="1157" y="87"/>
                </a:lnTo>
                <a:lnTo>
                  <a:pt x="1218" y="60"/>
                </a:lnTo>
                <a:lnTo>
                  <a:pt x="1278" y="32"/>
                </a:lnTo>
                <a:lnTo>
                  <a:pt x="1337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49"/>
          <p:cNvSpPr>
            <a:spLocks/>
          </p:cNvSpPr>
          <p:nvPr/>
        </p:nvSpPr>
        <p:spPr bwMode="auto">
          <a:xfrm>
            <a:off x="3857625" y="955675"/>
            <a:ext cx="176213" cy="611188"/>
          </a:xfrm>
          <a:custGeom>
            <a:avLst/>
            <a:gdLst>
              <a:gd name="T0" fmla="*/ 223 w 223"/>
              <a:gd name="T1" fmla="*/ 0 h 771"/>
              <a:gd name="T2" fmla="*/ 190 w 223"/>
              <a:gd name="T3" fmla="*/ 20 h 771"/>
              <a:gd name="T4" fmla="*/ 159 w 223"/>
              <a:gd name="T5" fmla="*/ 44 h 771"/>
              <a:gd name="T6" fmla="*/ 131 w 223"/>
              <a:gd name="T7" fmla="*/ 70 h 771"/>
              <a:gd name="T8" fmla="*/ 104 w 223"/>
              <a:gd name="T9" fmla="*/ 98 h 771"/>
              <a:gd name="T10" fmla="*/ 80 w 223"/>
              <a:gd name="T11" fmla="*/ 129 h 771"/>
              <a:gd name="T12" fmla="*/ 60 w 223"/>
              <a:gd name="T13" fmla="*/ 162 h 771"/>
              <a:gd name="T14" fmla="*/ 41 w 223"/>
              <a:gd name="T15" fmla="*/ 197 h 771"/>
              <a:gd name="T16" fmla="*/ 27 w 223"/>
              <a:gd name="T17" fmla="*/ 233 h 771"/>
              <a:gd name="T18" fmla="*/ 15 w 223"/>
              <a:gd name="T19" fmla="*/ 271 h 771"/>
              <a:gd name="T20" fmla="*/ 7 w 223"/>
              <a:gd name="T21" fmla="*/ 308 h 771"/>
              <a:gd name="T22" fmla="*/ 1 w 223"/>
              <a:gd name="T23" fmla="*/ 347 h 771"/>
              <a:gd name="T24" fmla="*/ 0 w 223"/>
              <a:gd name="T25" fmla="*/ 385 h 771"/>
              <a:gd name="T26" fmla="*/ 1 w 223"/>
              <a:gd name="T27" fmla="*/ 424 h 771"/>
              <a:gd name="T28" fmla="*/ 7 w 223"/>
              <a:gd name="T29" fmla="*/ 463 h 771"/>
              <a:gd name="T30" fmla="*/ 15 w 223"/>
              <a:gd name="T31" fmla="*/ 500 h 771"/>
              <a:gd name="T32" fmla="*/ 27 w 223"/>
              <a:gd name="T33" fmla="*/ 537 h 771"/>
              <a:gd name="T34" fmla="*/ 41 w 223"/>
              <a:gd name="T35" fmla="*/ 573 h 771"/>
              <a:gd name="T36" fmla="*/ 60 w 223"/>
              <a:gd name="T37" fmla="*/ 608 h 771"/>
              <a:gd name="T38" fmla="*/ 80 w 223"/>
              <a:gd name="T39" fmla="*/ 641 h 771"/>
              <a:gd name="T40" fmla="*/ 104 w 223"/>
              <a:gd name="T41" fmla="*/ 672 h 771"/>
              <a:gd name="T42" fmla="*/ 131 w 223"/>
              <a:gd name="T43" fmla="*/ 700 h 771"/>
              <a:gd name="T44" fmla="*/ 159 w 223"/>
              <a:gd name="T45" fmla="*/ 727 h 771"/>
              <a:gd name="T46" fmla="*/ 190 w 223"/>
              <a:gd name="T47" fmla="*/ 751 h 771"/>
              <a:gd name="T48" fmla="*/ 223 w 223"/>
              <a:gd name="T49" fmla="*/ 771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3" h="771">
                <a:moveTo>
                  <a:pt x="223" y="0"/>
                </a:moveTo>
                <a:lnTo>
                  <a:pt x="190" y="20"/>
                </a:lnTo>
                <a:lnTo>
                  <a:pt x="159" y="44"/>
                </a:lnTo>
                <a:lnTo>
                  <a:pt x="131" y="70"/>
                </a:lnTo>
                <a:lnTo>
                  <a:pt x="104" y="98"/>
                </a:lnTo>
                <a:lnTo>
                  <a:pt x="80" y="129"/>
                </a:lnTo>
                <a:lnTo>
                  <a:pt x="60" y="162"/>
                </a:lnTo>
                <a:lnTo>
                  <a:pt x="41" y="197"/>
                </a:lnTo>
                <a:lnTo>
                  <a:pt x="27" y="233"/>
                </a:lnTo>
                <a:lnTo>
                  <a:pt x="15" y="271"/>
                </a:lnTo>
                <a:lnTo>
                  <a:pt x="7" y="308"/>
                </a:lnTo>
                <a:lnTo>
                  <a:pt x="1" y="347"/>
                </a:lnTo>
                <a:lnTo>
                  <a:pt x="0" y="385"/>
                </a:lnTo>
                <a:lnTo>
                  <a:pt x="1" y="424"/>
                </a:lnTo>
                <a:lnTo>
                  <a:pt x="7" y="463"/>
                </a:lnTo>
                <a:lnTo>
                  <a:pt x="15" y="500"/>
                </a:lnTo>
                <a:lnTo>
                  <a:pt x="27" y="537"/>
                </a:lnTo>
                <a:lnTo>
                  <a:pt x="41" y="573"/>
                </a:lnTo>
                <a:lnTo>
                  <a:pt x="60" y="608"/>
                </a:lnTo>
                <a:lnTo>
                  <a:pt x="80" y="641"/>
                </a:lnTo>
                <a:lnTo>
                  <a:pt x="104" y="672"/>
                </a:lnTo>
                <a:lnTo>
                  <a:pt x="131" y="700"/>
                </a:lnTo>
                <a:lnTo>
                  <a:pt x="159" y="727"/>
                </a:lnTo>
                <a:lnTo>
                  <a:pt x="190" y="751"/>
                </a:lnTo>
                <a:lnTo>
                  <a:pt x="223" y="771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0"/>
          <p:cNvSpPr>
            <a:spLocks/>
          </p:cNvSpPr>
          <p:nvPr/>
        </p:nvSpPr>
        <p:spPr bwMode="auto">
          <a:xfrm>
            <a:off x="5097463" y="955675"/>
            <a:ext cx="176213" cy="611188"/>
          </a:xfrm>
          <a:custGeom>
            <a:avLst/>
            <a:gdLst>
              <a:gd name="T0" fmla="*/ 0 w 223"/>
              <a:gd name="T1" fmla="*/ 771 h 771"/>
              <a:gd name="T2" fmla="*/ 33 w 223"/>
              <a:gd name="T3" fmla="*/ 751 h 771"/>
              <a:gd name="T4" fmla="*/ 64 w 223"/>
              <a:gd name="T5" fmla="*/ 727 h 771"/>
              <a:gd name="T6" fmla="*/ 92 w 223"/>
              <a:gd name="T7" fmla="*/ 700 h 771"/>
              <a:gd name="T8" fmla="*/ 119 w 223"/>
              <a:gd name="T9" fmla="*/ 672 h 771"/>
              <a:gd name="T10" fmla="*/ 143 w 223"/>
              <a:gd name="T11" fmla="*/ 641 h 771"/>
              <a:gd name="T12" fmla="*/ 163 w 223"/>
              <a:gd name="T13" fmla="*/ 608 h 771"/>
              <a:gd name="T14" fmla="*/ 182 w 223"/>
              <a:gd name="T15" fmla="*/ 573 h 771"/>
              <a:gd name="T16" fmla="*/ 196 w 223"/>
              <a:gd name="T17" fmla="*/ 537 h 771"/>
              <a:gd name="T18" fmla="*/ 208 w 223"/>
              <a:gd name="T19" fmla="*/ 500 h 771"/>
              <a:gd name="T20" fmla="*/ 216 w 223"/>
              <a:gd name="T21" fmla="*/ 463 h 771"/>
              <a:gd name="T22" fmla="*/ 222 w 223"/>
              <a:gd name="T23" fmla="*/ 424 h 771"/>
              <a:gd name="T24" fmla="*/ 223 w 223"/>
              <a:gd name="T25" fmla="*/ 385 h 771"/>
              <a:gd name="T26" fmla="*/ 222 w 223"/>
              <a:gd name="T27" fmla="*/ 347 h 771"/>
              <a:gd name="T28" fmla="*/ 216 w 223"/>
              <a:gd name="T29" fmla="*/ 308 h 771"/>
              <a:gd name="T30" fmla="*/ 208 w 223"/>
              <a:gd name="T31" fmla="*/ 271 h 771"/>
              <a:gd name="T32" fmla="*/ 196 w 223"/>
              <a:gd name="T33" fmla="*/ 233 h 771"/>
              <a:gd name="T34" fmla="*/ 182 w 223"/>
              <a:gd name="T35" fmla="*/ 197 h 771"/>
              <a:gd name="T36" fmla="*/ 163 w 223"/>
              <a:gd name="T37" fmla="*/ 162 h 771"/>
              <a:gd name="T38" fmla="*/ 143 w 223"/>
              <a:gd name="T39" fmla="*/ 129 h 771"/>
              <a:gd name="T40" fmla="*/ 119 w 223"/>
              <a:gd name="T41" fmla="*/ 98 h 771"/>
              <a:gd name="T42" fmla="*/ 92 w 223"/>
              <a:gd name="T43" fmla="*/ 70 h 771"/>
              <a:gd name="T44" fmla="*/ 64 w 223"/>
              <a:gd name="T45" fmla="*/ 44 h 771"/>
              <a:gd name="T46" fmla="*/ 33 w 223"/>
              <a:gd name="T47" fmla="*/ 20 h 771"/>
              <a:gd name="T48" fmla="*/ 0 w 223"/>
              <a:gd name="T49" fmla="*/ 0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3" h="771">
                <a:moveTo>
                  <a:pt x="0" y="771"/>
                </a:moveTo>
                <a:lnTo>
                  <a:pt x="33" y="751"/>
                </a:lnTo>
                <a:lnTo>
                  <a:pt x="64" y="727"/>
                </a:lnTo>
                <a:lnTo>
                  <a:pt x="92" y="700"/>
                </a:lnTo>
                <a:lnTo>
                  <a:pt x="119" y="672"/>
                </a:lnTo>
                <a:lnTo>
                  <a:pt x="143" y="641"/>
                </a:lnTo>
                <a:lnTo>
                  <a:pt x="163" y="608"/>
                </a:lnTo>
                <a:lnTo>
                  <a:pt x="182" y="573"/>
                </a:lnTo>
                <a:lnTo>
                  <a:pt x="196" y="537"/>
                </a:lnTo>
                <a:lnTo>
                  <a:pt x="208" y="500"/>
                </a:lnTo>
                <a:lnTo>
                  <a:pt x="216" y="463"/>
                </a:lnTo>
                <a:lnTo>
                  <a:pt x="222" y="424"/>
                </a:lnTo>
                <a:lnTo>
                  <a:pt x="223" y="385"/>
                </a:lnTo>
                <a:lnTo>
                  <a:pt x="222" y="347"/>
                </a:lnTo>
                <a:lnTo>
                  <a:pt x="216" y="308"/>
                </a:lnTo>
                <a:lnTo>
                  <a:pt x="208" y="271"/>
                </a:lnTo>
                <a:lnTo>
                  <a:pt x="196" y="233"/>
                </a:lnTo>
                <a:lnTo>
                  <a:pt x="182" y="197"/>
                </a:lnTo>
                <a:lnTo>
                  <a:pt x="163" y="162"/>
                </a:lnTo>
                <a:lnTo>
                  <a:pt x="143" y="129"/>
                </a:lnTo>
                <a:lnTo>
                  <a:pt x="119" y="98"/>
                </a:lnTo>
                <a:lnTo>
                  <a:pt x="92" y="70"/>
                </a:lnTo>
                <a:lnTo>
                  <a:pt x="64" y="44"/>
                </a:lnTo>
                <a:lnTo>
                  <a:pt x="33" y="20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4565650" y="1874837"/>
            <a:ext cx="0" cy="5889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4211638" y="1262062"/>
            <a:ext cx="0" cy="5889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53"/>
          <p:cNvSpPr>
            <a:spLocks noChangeShapeType="1"/>
          </p:cNvSpPr>
          <p:nvPr/>
        </p:nvSpPr>
        <p:spPr bwMode="auto">
          <a:xfrm>
            <a:off x="4033838" y="954087"/>
            <a:ext cx="9525" cy="5889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54"/>
          <p:cNvSpPr>
            <a:spLocks noChangeShapeType="1"/>
          </p:cNvSpPr>
          <p:nvPr/>
        </p:nvSpPr>
        <p:spPr bwMode="auto">
          <a:xfrm>
            <a:off x="4919663" y="1262062"/>
            <a:ext cx="0" cy="5889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55"/>
          <p:cNvSpPr>
            <a:spLocks noChangeShapeType="1"/>
          </p:cNvSpPr>
          <p:nvPr/>
        </p:nvSpPr>
        <p:spPr bwMode="auto">
          <a:xfrm flipH="1">
            <a:off x="5087938" y="954087"/>
            <a:ext cx="9525" cy="5889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56"/>
          <p:cNvSpPr>
            <a:spLocks/>
          </p:cNvSpPr>
          <p:nvPr/>
        </p:nvSpPr>
        <p:spPr bwMode="auto">
          <a:xfrm>
            <a:off x="4043363" y="1406525"/>
            <a:ext cx="1042988" cy="138113"/>
          </a:xfrm>
          <a:custGeom>
            <a:avLst/>
            <a:gdLst>
              <a:gd name="T0" fmla="*/ 1313 w 1313"/>
              <a:gd name="T1" fmla="*/ 173 h 173"/>
              <a:gd name="T2" fmla="*/ 1253 w 1313"/>
              <a:gd name="T3" fmla="*/ 141 h 173"/>
              <a:gd name="T4" fmla="*/ 1190 w 1313"/>
              <a:gd name="T5" fmla="*/ 112 h 173"/>
              <a:gd name="T6" fmla="*/ 1127 w 1313"/>
              <a:gd name="T7" fmla="*/ 85 h 173"/>
              <a:gd name="T8" fmla="*/ 1062 w 1313"/>
              <a:gd name="T9" fmla="*/ 63 h 173"/>
              <a:gd name="T10" fmla="*/ 997 w 1313"/>
              <a:gd name="T11" fmla="*/ 44 h 173"/>
              <a:gd name="T12" fmla="*/ 930 w 1313"/>
              <a:gd name="T13" fmla="*/ 28 h 173"/>
              <a:gd name="T14" fmla="*/ 862 w 1313"/>
              <a:gd name="T15" fmla="*/ 16 h 173"/>
              <a:gd name="T16" fmla="*/ 794 w 1313"/>
              <a:gd name="T17" fmla="*/ 7 h 173"/>
              <a:gd name="T18" fmla="*/ 724 w 1313"/>
              <a:gd name="T19" fmla="*/ 1 h 173"/>
              <a:gd name="T20" fmla="*/ 656 w 1313"/>
              <a:gd name="T21" fmla="*/ 0 h 173"/>
              <a:gd name="T22" fmla="*/ 588 w 1313"/>
              <a:gd name="T23" fmla="*/ 1 h 173"/>
              <a:gd name="T24" fmla="*/ 519 w 1313"/>
              <a:gd name="T25" fmla="*/ 7 h 173"/>
              <a:gd name="T26" fmla="*/ 451 w 1313"/>
              <a:gd name="T27" fmla="*/ 16 h 173"/>
              <a:gd name="T28" fmla="*/ 383 w 1313"/>
              <a:gd name="T29" fmla="*/ 28 h 173"/>
              <a:gd name="T30" fmla="*/ 316 w 1313"/>
              <a:gd name="T31" fmla="*/ 44 h 173"/>
              <a:gd name="T32" fmla="*/ 251 w 1313"/>
              <a:gd name="T33" fmla="*/ 63 h 173"/>
              <a:gd name="T34" fmla="*/ 185 w 1313"/>
              <a:gd name="T35" fmla="*/ 85 h 173"/>
              <a:gd name="T36" fmla="*/ 123 w 1313"/>
              <a:gd name="T37" fmla="*/ 112 h 173"/>
              <a:gd name="T38" fmla="*/ 60 w 1313"/>
              <a:gd name="T39" fmla="*/ 141 h 173"/>
              <a:gd name="T40" fmla="*/ 0 w 1313"/>
              <a:gd name="T41" fmla="*/ 173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13" h="173">
                <a:moveTo>
                  <a:pt x="1313" y="173"/>
                </a:moveTo>
                <a:lnTo>
                  <a:pt x="1253" y="141"/>
                </a:lnTo>
                <a:lnTo>
                  <a:pt x="1190" y="112"/>
                </a:lnTo>
                <a:lnTo>
                  <a:pt x="1127" y="85"/>
                </a:lnTo>
                <a:lnTo>
                  <a:pt x="1062" y="63"/>
                </a:lnTo>
                <a:lnTo>
                  <a:pt x="997" y="44"/>
                </a:lnTo>
                <a:lnTo>
                  <a:pt x="930" y="28"/>
                </a:lnTo>
                <a:lnTo>
                  <a:pt x="862" y="16"/>
                </a:lnTo>
                <a:lnTo>
                  <a:pt x="794" y="7"/>
                </a:lnTo>
                <a:lnTo>
                  <a:pt x="724" y="1"/>
                </a:lnTo>
                <a:lnTo>
                  <a:pt x="656" y="0"/>
                </a:lnTo>
                <a:lnTo>
                  <a:pt x="588" y="1"/>
                </a:lnTo>
                <a:lnTo>
                  <a:pt x="519" y="7"/>
                </a:lnTo>
                <a:lnTo>
                  <a:pt x="451" y="16"/>
                </a:lnTo>
                <a:lnTo>
                  <a:pt x="383" y="28"/>
                </a:lnTo>
                <a:lnTo>
                  <a:pt x="316" y="44"/>
                </a:lnTo>
                <a:lnTo>
                  <a:pt x="251" y="63"/>
                </a:lnTo>
                <a:lnTo>
                  <a:pt x="185" y="85"/>
                </a:lnTo>
                <a:lnTo>
                  <a:pt x="123" y="112"/>
                </a:lnTo>
                <a:lnTo>
                  <a:pt x="60" y="141"/>
                </a:lnTo>
                <a:lnTo>
                  <a:pt x="0" y="173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57"/>
          <p:cNvSpPr>
            <a:spLocks noChangeShapeType="1"/>
          </p:cNvSpPr>
          <p:nvPr/>
        </p:nvSpPr>
        <p:spPr bwMode="auto">
          <a:xfrm flipH="1">
            <a:off x="4019550" y="1543050"/>
            <a:ext cx="23813" cy="158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 flipV="1">
            <a:off x="5087938" y="1543050"/>
            <a:ext cx="23813" cy="158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59"/>
          <p:cNvSpPr>
            <a:spLocks noChangeShapeType="1"/>
          </p:cNvSpPr>
          <p:nvPr/>
        </p:nvSpPr>
        <p:spPr bwMode="auto">
          <a:xfrm flipH="1">
            <a:off x="2017713" y="4600575"/>
            <a:ext cx="1273175" cy="736600"/>
          </a:xfrm>
          <a:prstGeom prst="line">
            <a:avLst/>
          </a:prstGeom>
          <a:noFill/>
          <a:ln w="15875">
            <a:solidFill>
              <a:srgbClr val="00FF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1804988" y="4478337"/>
            <a:ext cx="1698625" cy="981075"/>
          </a:xfrm>
          <a:prstGeom prst="line">
            <a:avLst/>
          </a:prstGeom>
          <a:noFill/>
          <a:ln w="15875">
            <a:solidFill>
              <a:srgbClr val="00FF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 flipH="1">
            <a:off x="2144713" y="4673600"/>
            <a:ext cx="509588" cy="2936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 flipH="1" flipV="1">
            <a:off x="2144713" y="4967287"/>
            <a:ext cx="509588" cy="2952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Line 63"/>
          <p:cNvSpPr>
            <a:spLocks noChangeShapeType="1"/>
          </p:cNvSpPr>
          <p:nvPr/>
        </p:nvSpPr>
        <p:spPr bwMode="auto">
          <a:xfrm>
            <a:off x="2654300" y="4673600"/>
            <a:ext cx="509588" cy="2936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Line 64"/>
          <p:cNvSpPr>
            <a:spLocks noChangeShapeType="1"/>
          </p:cNvSpPr>
          <p:nvPr/>
        </p:nvSpPr>
        <p:spPr bwMode="auto">
          <a:xfrm flipV="1">
            <a:off x="2654300" y="4967287"/>
            <a:ext cx="509588" cy="2952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65"/>
          <p:cNvSpPr>
            <a:spLocks noChangeShapeType="1"/>
          </p:cNvSpPr>
          <p:nvPr/>
        </p:nvSpPr>
        <p:spPr bwMode="auto">
          <a:xfrm>
            <a:off x="2144713" y="4967287"/>
            <a:ext cx="101917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Line 66"/>
          <p:cNvSpPr>
            <a:spLocks noChangeShapeType="1"/>
          </p:cNvSpPr>
          <p:nvPr/>
        </p:nvSpPr>
        <p:spPr bwMode="auto">
          <a:xfrm flipH="1" flipV="1">
            <a:off x="2398713" y="4821237"/>
            <a:ext cx="255588" cy="4413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67"/>
          <p:cNvSpPr>
            <a:spLocks noChangeShapeType="1"/>
          </p:cNvSpPr>
          <p:nvPr/>
        </p:nvSpPr>
        <p:spPr bwMode="auto">
          <a:xfrm flipV="1">
            <a:off x="2654300" y="4821237"/>
            <a:ext cx="254000" cy="4413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68"/>
          <p:cNvSpPr>
            <a:spLocks noChangeShapeType="1"/>
          </p:cNvSpPr>
          <p:nvPr/>
        </p:nvSpPr>
        <p:spPr bwMode="auto">
          <a:xfrm flipH="1">
            <a:off x="2398713" y="4673600"/>
            <a:ext cx="255588" cy="4413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Line 69"/>
          <p:cNvSpPr>
            <a:spLocks noChangeShapeType="1"/>
          </p:cNvSpPr>
          <p:nvPr/>
        </p:nvSpPr>
        <p:spPr bwMode="auto">
          <a:xfrm>
            <a:off x="2654300" y="4673600"/>
            <a:ext cx="254000" cy="4413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70"/>
          <p:cNvSpPr>
            <a:spLocks/>
          </p:cNvSpPr>
          <p:nvPr/>
        </p:nvSpPr>
        <p:spPr bwMode="auto">
          <a:xfrm>
            <a:off x="2400300" y="4752975"/>
            <a:ext cx="509588" cy="68263"/>
          </a:xfrm>
          <a:custGeom>
            <a:avLst/>
            <a:gdLst>
              <a:gd name="T0" fmla="*/ 642 w 642"/>
              <a:gd name="T1" fmla="*/ 85 h 85"/>
              <a:gd name="T2" fmla="*/ 599 w 642"/>
              <a:gd name="T3" fmla="*/ 64 h 85"/>
              <a:gd name="T4" fmla="*/ 555 w 642"/>
              <a:gd name="T5" fmla="*/ 44 h 85"/>
              <a:gd name="T6" fmla="*/ 510 w 642"/>
              <a:gd name="T7" fmla="*/ 28 h 85"/>
              <a:gd name="T8" fmla="*/ 463 w 642"/>
              <a:gd name="T9" fmla="*/ 16 h 85"/>
              <a:gd name="T10" fmla="*/ 416 w 642"/>
              <a:gd name="T11" fmla="*/ 7 h 85"/>
              <a:gd name="T12" fmla="*/ 368 w 642"/>
              <a:gd name="T13" fmla="*/ 1 h 85"/>
              <a:gd name="T14" fmla="*/ 320 w 642"/>
              <a:gd name="T15" fmla="*/ 0 h 85"/>
              <a:gd name="T16" fmla="*/ 272 w 642"/>
              <a:gd name="T17" fmla="*/ 1 h 85"/>
              <a:gd name="T18" fmla="*/ 224 w 642"/>
              <a:gd name="T19" fmla="*/ 7 h 85"/>
              <a:gd name="T20" fmla="*/ 178 w 642"/>
              <a:gd name="T21" fmla="*/ 16 h 85"/>
              <a:gd name="T22" fmla="*/ 131 w 642"/>
              <a:gd name="T23" fmla="*/ 28 h 85"/>
              <a:gd name="T24" fmla="*/ 86 w 642"/>
              <a:gd name="T25" fmla="*/ 44 h 85"/>
              <a:gd name="T26" fmla="*/ 42 w 642"/>
              <a:gd name="T27" fmla="*/ 64 h 85"/>
              <a:gd name="T28" fmla="*/ 0 w 642"/>
              <a:gd name="T29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42" h="85">
                <a:moveTo>
                  <a:pt x="642" y="85"/>
                </a:moveTo>
                <a:lnTo>
                  <a:pt x="599" y="64"/>
                </a:lnTo>
                <a:lnTo>
                  <a:pt x="555" y="44"/>
                </a:lnTo>
                <a:lnTo>
                  <a:pt x="510" y="28"/>
                </a:lnTo>
                <a:lnTo>
                  <a:pt x="463" y="16"/>
                </a:lnTo>
                <a:lnTo>
                  <a:pt x="416" y="7"/>
                </a:lnTo>
                <a:lnTo>
                  <a:pt x="368" y="1"/>
                </a:lnTo>
                <a:lnTo>
                  <a:pt x="320" y="0"/>
                </a:lnTo>
                <a:lnTo>
                  <a:pt x="272" y="1"/>
                </a:lnTo>
                <a:lnTo>
                  <a:pt x="224" y="7"/>
                </a:lnTo>
                <a:lnTo>
                  <a:pt x="178" y="16"/>
                </a:lnTo>
                <a:lnTo>
                  <a:pt x="131" y="28"/>
                </a:lnTo>
                <a:lnTo>
                  <a:pt x="86" y="44"/>
                </a:lnTo>
                <a:lnTo>
                  <a:pt x="42" y="64"/>
                </a:lnTo>
                <a:lnTo>
                  <a:pt x="0" y="85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71"/>
          <p:cNvSpPr>
            <a:spLocks/>
          </p:cNvSpPr>
          <p:nvPr/>
        </p:nvSpPr>
        <p:spPr bwMode="auto">
          <a:xfrm>
            <a:off x="2314575" y="4821237"/>
            <a:ext cx="84138" cy="293688"/>
          </a:xfrm>
          <a:custGeom>
            <a:avLst/>
            <a:gdLst>
              <a:gd name="T0" fmla="*/ 107 w 107"/>
              <a:gd name="T1" fmla="*/ 0 h 371"/>
              <a:gd name="T2" fmla="*/ 84 w 107"/>
              <a:gd name="T3" fmla="*/ 16 h 371"/>
              <a:gd name="T4" fmla="*/ 63 w 107"/>
              <a:gd name="T5" fmla="*/ 35 h 371"/>
              <a:gd name="T6" fmla="*/ 44 w 107"/>
              <a:gd name="T7" fmla="*/ 56 h 371"/>
              <a:gd name="T8" fmla="*/ 28 w 107"/>
              <a:gd name="T9" fmla="*/ 79 h 371"/>
              <a:gd name="T10" fmla="*/ 16 w 107"/>
              <a:gd name="T11" fmla="*/ 104 h 371"/>
              <a:gd name="T12" fmla="*/ 7 w 107"/>
              <a:gd name="T13" fmla="*/ 131 h 371"/>
              <a:gd name="T14" fmla="*/ 1 w 107"/>
              <a:gd name="T15" fmla="*/ 158 h 371"/>
              <a:gd name="T16" fmla="*/ 0 w 107"/>
              <a:gd name="T17" fmla="*/ 186 h 371"/>
              <a:gd name="T18" fmla="*/ 1 w 107"/>
              <a:gd name="T19" fmla="*/ 214 h 371"/>
              <a:gd name="T20" fmla="*/ 7 w 107"/>
              <a:gd name="T21" fmla="*/ 240 h 371"/>
              <a:gd name="T22" fmla="*/ 16 w 107"/>
              <a:gd name="T23" fmla="*/ 267 h 371"/>
              <a:gd name="T24" fmla="*/ 28 w 107"/>
              <a:gd name="T25" fmla="*/ 293 h 371"/>
              <a:gd name="T26" fmla="*/ 44 w 107"/>
              <a:gd name="T27" fmla="*/ 315 h 371"/>
              <a:gd name="T28" fmla="*/ 63 w 107"/>
              <a:gd name="T29" fmla="*/ 337 h 371"/>
              <a:gd name="T30" fmla="*/ 84 w 107"/>
              <a:gd name="T31" fmla="*/ 355 h 371"/>
              <a:gd name="T32" fmla="*/ 107 w 107"/>
              <a:gd name="T33" fmla="*/ 371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7" h="371">
                <a:moveTo>
                  <a:pt x="107" y="0"/>
                </a:moveTo>
                <a:lnTo>
                  <a:pt x="84" y="16"/>
                </a:lnTo>
                <a:lnTo>
                  <a:pt x="63" y="35"/>
                </a:lnTo>
                <a:lnTo>
                  <a:pt x="44" y="56"/>
                </a:lnTo>
                <a:lnTo>
                  <a:pt x="28" y="79"/>
                </a:lnTo>
                <a:lnTo>
                  <a:pt x="16" y="104"/>
                </a:lnTo>
                <a:lnTo>
                  <a:pt x="7" y="131"/>
                </a:lnTo>
                <a:lnTo>
                  <a:pt x="1" y="158"/>
                </a:lnTo>
                <a:lnTo>
                  <a:pt x="0" y="186"/>
                </a:lnTo>
                <a:lnTo>
                  <a:pt x="1" y="214"/>
                </a:lnTo>
                <a:lnTo>
                  <a:pt x="7" y="240"/>
                </a:lnTo>
                <a:lnTo>
                  <a:pt x="16" y="267"/>
                </a:lnTo>
                <a:lnTo>
                  <a:pt x="28" y="293"/>
                </a:lnTo>
                <a:lnTo>
                  <a:pt x="44" y="315"/>
                </a:lnTo>
                <a:lnTo>
                  <a:pt x="63" y="337"/>
                </a:lnTo>
                <a:lnTo>
                  <a:pt x="84" y="355"/>
                </a:lnTo>
                <a:lnTo>
                  <a:pt x="107" y="371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72"/>
          <p:cNvSpPr>
            <a:spLocks/>
          </p:cNvSpPr>
          <p:nvPr/>
        </p:nvSpPr>
        <p:spPr bwMode="auto">
          <a:xfrm>
            <a:off x="2908300" y="4821237"/>
            <a:ext cx="85725" cy="293688"/>
          </a:xfrm>
          <a:custGeom>
            <a:avLst/>
            <a:gdLst>
              <a:gd name="T0" fmla="*/ 0 w 106"/>
              <a:gd name="T1" fmla="*/ 371 h 371"/>
              <a:gd name="T2" fmla="*/ 22 w 106"/>
              <a:gd name="T3" fmla="*/ 355 h 371"/>
              <a:gd name="T4" fmla="*/ 44 w 106"/>
              <a:gd name="T5" fmla="*/ 337 h 371"/>
              <a:gd name="T6" fmla="*/ 62 w 106"/>
              <a:gd name="T7" fmla="*/ 315 h 371"/>
              <a:gd name="T8" fmla="*/ 78 w 106"/>
              <a:gd name="T9" fmla="*/ 293 h 371"/>
              <a:gd name="T10" fmla="*/ 90 w 106"/>
              <a:gd name="T11" fmla="*/ 267 h 371"/>
              <a:gd name="T12" fmla="*/ 100 w 106"/>
              <a:gd name="T13" fmla="*/ 240 h 371"/>
              <a:gd name="T14" fmla="*/ 105 w 106"/>
              <a:gd name="T15" fmla="*/ 214 h 371"/>
              <a:gd name="T16" fmla="*/ 106 w 106"/>
              <a:gd name="T17" fmla="*/ 186 h 371"/>
              <a:gd name="T18" fmla="*/ 105 w 106"/>
              <a:gd name="T19" fmla="*/ 158 h 371"/>
              <a:gd name="T20" fmla="*/ 100 w 106"/>
              <a:gd name="T21" fmla="*/ 131 h 371"/>
              <a:gd name="T22" fmla="*/ 90 w 106"/>
              <a:gd name="T23" fmla="*/ 104 h 371"/>
              <a:gd name="T24" fmla="*/ 78 w 106"/>
              <a:gd name="T25" fmla="*/ 79 h 371"/>
              <a:gd name="T26" fmla="*/ 62 w 106"/>
              <a:gd name="T27" fmla="*/ 56 h 371"/>
              <a:gd name="T28" fmla="*/ 44 w 106"/>
              <a:gd name="T29" fmla="*/ 35 h 371"/>
              <a:gd name="T30" fmla="*/ 22 w 106"/>
              <a:gd name="T31" fmla="*/ 16 h 371"/>
              <a:gd name="T32" fmla="*/ 0 w 106"/>
              <a:gd name="T33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6" h="371">
                <a:moveTo>
                  <a:pt x="0" y="371"/>
                </a:moveTo>
                <a:lnTo>
                  <a:pt x="22" y="355"/>
                </a:lnTo>
                <a:lnTo>
                  <a:pt x="44" y="337"/>
                </a:lnTo>
                <a:lnTo>
                  <a:pt x="62" y="315"/>
                </a:lnTo>
                <a:lnTo>
                  <a:pt x="78" y="293"/>
                </a:lnTo>
                <a:lnTo>
                  <a:pt x="90" y="267"/>
                </a:lnTo>
                <a:lnTo>
                  <a:pt x="100" y="240"/>
                </a:lnTo>
                <a:lnTo>
                  <a:pt x="105" y="214"/>
                </a:lnTo>
                <a:lnTo>
                  <a:pt x="106" y="186"/>
                </a:lnTo>
                <a:lnTo>
                  <a:pt x="105" y="158"/>
                </a:lnTo>
                <a:lnTo>
                  <a:pt x="100" y="131"/>
                </a:lnTo>
                <a:lnTo>
                  <a:pt x="90" y="104"/>
                </a:lnTo>
                <a:lnTo>
                  <a:pt x="78" y="79"/>
                </a:lnTo>
                <a:lnTo>
                  <a:pt x="62" y="56"/>
                </a:lnTo>
                <a:lnTo>
                  <a:pt x="44" y="35"/>
                </a:lnTo>
                <a:lnTo>
                  <a:pt x="22" y="16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3"/>
          <p:cNvSpPr>
            <a:spLocks/>
          </p:cNvSpPr>
          <p:nvPr/>
        </p:nvSpPr>
        <p:spPr bwMode="auto">
          <a:xfrm>
            <a:off x="2400300" y="5114925"/>
            <a:ext cx="509588" cy="68263"/>
          </a:xfrm>
          <a:custGeom>
            <a:avLst/>
            <a:gdLst>
              <a:gd name="T0" fmla="*/ 0 w 642"/>
              <a:gd name="T1" fmla="*/ 0 h 86"/>
              <a:gd name="T2" fmla="*/ 42 w 642"/>
              <a:gd name="T3" fmla="*/ 22 h 86"/>
              <a:gd name="T4" fmla="*/ 86 w 642"/>
              <a:gd name="T5" fmla="*/ 42 h 86"/>
              <a:gd name="T6" fmla="*/ 131 w 642"/>
              <a:gd name="T7" fmla="*/ 58 h 86"/>
              <a:gd name="T8" fmla="*/ 178 w 642"/>
              <a:gd name="T9" fmla="*/ 70 h 86"/>
              <a:gd name="T10" fmla="*/ 224 w 642"/>
              <a:gd name="T11" fmla="*/ 79 h 86"/>
              <a:gd name="T12" fmla="*/ 272 w 642"/>
              <a:gd name="T13" fmla="*/ 84 h 86"/>
              <a:gd name="T14" fmla="*/ 320 w 642"/>
              <a:gd name="T15" fmla="*/ 86 h 86"/>
              <a:gd name="T16" fmla="*/ 368 w 642"/>
              <a:gd name="T17" fmla="*/ 84 h 86"/>
              <a:gd name="T18" fmla="*/ 416 w 642"/>
              <a:gd name="T19" fmla="*/ 79 h 86"/>
              <a:gd name="T20" fmla="*/ 463 w 642"/>
              <a:gd name="T21" fmla="*/ 70 h 86"/>
              <a:gd name="T22" fmla="*/ 510 w 642"/>
              <a:gd name="T23" fmla="*/ 58 h 86"/>
              <a:gd name="T24" fmla="*/ 555 w 642"/>
              <a:gd name="T25" fmla="*/ 42 h 86"/>
              <a:gd name="T26" fmla="*/ 599 w 642"/>
              <a:gd name="T27" fmla="*/ 22 h 86"/>
              <a:gd name="T28" fmla="*/ 642 w 642"/>
              <a:gd name="T29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42" h="86">
                <a:moveTo>
                  <a:pt x="0" y="0"/>
                </a:moveTo>
                <a:lnTo>
                  <a:pt x="42" y="22"/>
                </a:lnTo>
                <a:lnTo>
                  <a:pt x="86" y="42"/>
                </a:lnTo>
                <a:lnTo>
                  <a:pt x="131" y="58"/>
                </a:lnTo>
                <a:lnTo>
                  <a:pt x="178" y="70"/>
                </a:lnTo>
                <a:lnTo>
                  <a:pt x="224" y="79"/>
                </a:lnTo>
                <a:lnTo>
                  <a:pt x="272" y="84"/>
                </a:lnTo>
                <a:lnTo>
                  <a:pt x="320" y="86"/>
                </a:lnTo>
                <a:lnTo>
                  <a:pt x="368" y="84"/>
                </a:lnTo>
                <a:lnTo>
                  <a:pt x="416" y="79"/>
                </a:lnTo>
                <a:lnTo>
                  <a:pt x="463" y="70"/>
                </a:lnTo>
                <a:lnTo>
                  <a:pt x="510" y="58"/>
                </a:lnTo>
                <a:lnTo>
                  <a:pt x="555" y="42"/>
                </a:lnTo>
                <a:lnTo>
                  <a:pt x="599" y="22"/>
                </a:lnTo>
                <a:lnTo>
                  <a:pt x="642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74"/>
          <p:cNvSpPr>
            <a:spLocks noChangeShapeType="1"/>
          </p:cNvSpPr>
          <p:nvPr/>
        </p:nvSpPr>
        <p:spPr bwMode="auto">
          <a:xfrm>
            <a:off x="2654300" y="5262562"/>
            <a:ext cx="0" cy="5889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75"/>
          <p:cNvSpPr>
            <a:spLocks noChangeShapeType="1"/>
          </p:cNvSpPr>
          <p:nvPr/>
        </p:nvSpPr>
        <p:spPr bwMode="auto">
          <a:xfrm>
            <a:off x="2398713" y="4821237"/>
            <a:ext cx="0" cy="5889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76"/>
          <p:cNvSpPr>
            <a:spLocks noChangeShapeType="1"/>
          </p:cNvSpPr>
          <p:nvPr/>
        </p:nvSpPr>
        <p:spPr bwMode="auto">
          <a:xfrm>
            <a:off x="2908300" y="4821237"/>
            <a:ext cx="0" cy="5889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77"/>
          <p:cNvSpPr>
            <a:spLocks/>
          </p:cNvSpPr>
          <p:nvPr/>
        </p:nvSpPr>
        <p:spPr bwMode="auto">
          <a:xfrm>
            <a:off x="2400300" y="5343525"/>
            <a:ext cx="509588" cy="66675"/>
          </a:xfrm>
          <a:custGeom>
            <a:avLst/>
            <a:gdLst>
              <a:gd name="T0" fmla="*/ 642 w 642"/>
              <a:gd name="T1" fmla="*/ 85 h 85"/>
              <a:gd name="T2" fmla="*/ 599 w 642"/>
              <a:gd name="T3" fmla="*/ 64 h 85"/>
              <a:gd name="T4" fmla="*/ 555 w 642"/>
              <a:gd name="T5" fmla="*/ 44 h 85"/>
              <a:gd name="T6" fmla="*/ 510 w 642"/>
              <a:gd name="T7" fmla="*/ 28 h 85"/>
              <a:gd name="T8" fmla="*/ 463 w 642"/>
              <a:gd name="T9" fmla="*/ 16 h 85"/>
              <a:gd name="T10" fmla="*/ 416 w 642"/>
              <a:gd name="T11" fmla="*/ 7 h 85"/>
              <a:gd name="T12" fmla="*/ 368 w 642"/>
              <a:gd name="T13" fmla="*/ 1 h 85"/>
              <a:gd name="T14" fmla="*/ 320 w 642"/>
              <a:gd name="T15" fmla="*/ 0 h 85"/>
              <a:gd name="T16" fmla="*/ 272 w 642"/>
              <a:gd name="T17" fmla="*/ 1 h 85"/>
              <a:gd name="T18" fmla="*/ 224 w 642"/>
              <a:gd name="T19" fmla="*/ 7 h 85"/>
              <a:gd name="T20" fmla="*/ 178 w 642"/>
              <a:gd name="T21" fmla="*/ 16 h 85"/>
              <a:gd name="T22" fmla="*/ 131 w 642"/>
              <a:gd name="T23" fmla="*/ 28 h 85"/>
              <a:gd name="T24" fmla="*/ 86 w 642"/>
              <a:gd name="T25" fmla="*/ 44 h 85"/>
              <a:gd name="T26" fmla="*/ 42 w 642"/>
              <a:gd name="T27" fmla="*/ 64 h 85"/>
              <a:gd name="T28" fmla="*/ 0 w 642"/>
              <a:gd name="T29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42" h="85">
                <a:moveTo>
                  <a:pt x="642" y="85"/>
                </a:moveTo>
                <a:lnTo>
                  <a:pt x="599" y="64"/>
                </a:lnTo>
                <a:lnTo>
                  <a:pt x="555" y="44"/>
                </a:lnTo>
                <a:lnTo>
                  <a:pt x="510" y="28"/>
                </a:lnTo>
                <a:lnTo>
                  <a:pt x="463" y="16"/>
                </a:lnTo>
                <a:lnTo>
                  <a:pt x="416" y="7"/>
                </a:lnTo>
                <a:lnTo>
                  <a:pt x="368" y="1"/>
                </a:lnTo>
                <a:lnTo>
                  <a:pt x="320" y="0"/>
                </a:lnTo>
                <a:lnTo>
                  <a:pt x="272" y="1"/>
                </a:lnTo>
                <a:lnTo>
                  <a:pt x="224" y="7"/>
                </a:lnTo>
                <a:lnTo>
                  <a:pt x="178" y="16"/>
                </a:lnTo>
                <a:lnTo>
                  <a:pt x="131" y="28"/>
                </a:lnTo>
                <a:lnTo>
                  <a:pt x="86" y="44"/>
                </a:lnTo>
                <a:lnTo>
                  <a:pt x="42" y="64"/>
                </a:lnTo>
                <a:lnTo>
                  <a:pt x="0" y="85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Line 79"/>
          <p:cNvSpPr>
            <a:spLocks noChangeShapeType="1"/>
          </p:cNvSpPr>
          <p:nvPr/>
        </p:nvSpPr>
        <p:spPr bwMode="auto">
          <a:xfrm flipH="1" flipV="1">
            <a:off x="5900738" y="2425700"/>
            <a:ext cx="1425575" cy="823913"/>
          </a:xfrm>
          <a:prstGeom prst="line">
            <a:avLst/>
          </a:prstGeom>
          <a:noFill/>
          <a:ln w="15875">
            <a:solidFill>
              <a:srgbClr val="00FF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Line 80"/>
          <p:cNvSpPr>
            <a:spLocks noChangeShapeType="1"/>
          </p:cNvSpPr>
          <p:nvPr/>
        </p:nvSpPr>
        <p:spPr bwMode="auto">
          <a:xfrm flipH="1">
            <a:off x="5967413" y="2463800"/>
            <a:ext cx="509588" cy="2952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Line 81"/>
          <p:cNvSpPr>
            <a:spLocks noChangeShapeType="1"/>
          </p:cNvSpPr>
          <p:nvPr/>
        </p:nvSpPr>
        <p:spPr bwMode="auto">
          <a:xfrm flipH="1" flipV="1">
            <a:off x="5967413" y="2759075"/>
            <a:ext cx="509588" cy="2936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6477000" y="2463800"/>
            <a:ext cx="509588" cy="2952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 flipV="1">
            <a:off x="6477000" y="2759075"/>
            <a:ext cx="509588" cy="2936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Line 84"/>
          <p:cNvSpPr>
            <a:spLocks noChangeShapeType="1"/>
          </p:cNvSpPr>
          <p:nvPr/>
        </p:nvSpPr>
        <p:spPr bwMode="auto">
          <a:xfrm flipH="1">
            <a:off x="5973763" y="2390775"/>
            <a:ext cx="1139825" cy="658813"/>
          </a:xfrm>
          <a:prstGeom prst="line">
            <a:avLst/>
          </a:prstGeom>
          <a:noFill/>
          <a:ln w="15875">
            <a:solidFill>
              <a:srgbClr val="00FF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 flipV="1">
            <a:off x="6477000" y="2611437"/>
            <a:ext cx="255588" cy="4413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Line 86"/>
          <p:cNvSpPr>
            <a:spLocks noChangeShapeType="1"/>
          </p:cNvSpPr>
          <p:nvPr/>
        </p:nvSpPr>
        <p:spPr bwMode="auto">
          <a:xfrm>
            <a:off x="6477000" y="2463800"/>
            <a:ext cx="255588" cy="4429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6731000" y="2611437"/>
            <a:ext cx="84138" cy="295275"/>
          </a:xfrm>
          <a:custGeom>
            <a:avLst/>
            <a:gdLst>
              <a:gd name="T0" fmla="*/ 0 w 106"/>
              <a:gd name="T1" fmla="*/ 371 h 371"/>
              <a:gd name="T2" fmla="*/ 22 w 106"/>
              <a:gd name="T3" fmla="*/ 355 h 371"/>
              <a:gd name="T4" fmla="*/ 44 w 106"/>
              <a:gd name="T5" fmla="*/ 336 h 371"/>
              <a:gd name="T6" fmla="*/ 62 w 106"/>
              <a:gd name="T7" fmla="*/ 315 h 371"/>
              <a:gd name="T8" fmla="*/ 78 w 106"/>
              <a:gd name="T9" fmla="*/ 292 h 371"/>
              <a:gd name="T10" fmla="*/ 90 w 106"/>
              <a:gd name="T11" fmla="*/ 267 h 371"/>
              <a:gd name="T12" fmla="*/ 100 w 106"/>
              <a:gd name="T13" fmla="*/ 240 h 371"/>
              <a:gd name="T14" fmla="*/ 105 w 106"/>
              <a:gd name="T15" fmla="*/ 214 h 371"/>
              <a:gd name="T16" fmla="*/ 106 w 106"/>
              <a:gd name="T17" fmla="*/ 186 h 371"/>
              <a:gd name="T18" fmla="*/ 105 w 106"/>
              <a:gd name="T19" fmla="*/ 158 h 371"/>
              <a:gd name="T20" fmla="*/ 100 w 106"/>
              <a:gd name="T21" fmla="*/ 131 h 371"/>
              <a:gd name="T22" fmla="*/ 90 w 106"/>
              <a:gd name="T23" fmla="*/ 104 h 371"/>
              <a:gd name="T24" fmla="*/ 78 w 106"/>
              <a:gd name="T25" fmla="*/ 79 h 371"/>
              <a:gd name="T26" fmla="*/ 62 w 106"/>
              <a:gd name="T27" fmla="*/ 56 h 371"/>
              <a:gd name="T28" fmla="*/ 44 w 106"/>
              <a:gd name="T29" fmla="*/ 35 h 371"/>
              <a:gd name="T30" fmla="*/ 22 w 106"/>
              <a:gd name="T31" fmla="*/ 16 h 371"/>
              <a:gd name="T32" fmla="*/ 0 w 106"/>
              <a:gd name="T33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6" h="371">
                <a:moveTo>
                  <a:pt x="0" y="371"/>
                </a:moveTo>
                <a:lnTo>
                  <a:pt x="22" y="355"/>
                </a:lnTo>
                <a:lnTo>
                  <a:pt x="44" y="336"/>
                </a:lnTo>
                <a:lnTo>
                  <a:pt x="62" y="315"/>
                </a:lnTo>
                <a:lnTo>
                  <a:pt x="78" y="292"/>
                </a:lnTo>
                <a:lnTo>
                  <a:pt x="90" y="267"/>
                </a:lnTo>
                <a:lnTo>
                  <a:pt x="100" y="240"/>
                </a:lnTo>
                <a:lnTo>
                  <a:pt x="105" y="214"/>
                </a:lnTo>
                <a:lnTo>
                  <a:pt x="106" y="186"/>
                </a:lnTo>
                <a:lnTo>
                  <a:pt x="105" y="158"/>
                </a:lnTo>
                <a:lnTo>
                  <a:pt x="100" y="131"/>
                </a:lnTo>
                <a:lnTo>
                  <a:pt x="90" y="104"/>
                </a:lnTo>
                <a:lnTo>
                  <a:pt x="78" y="79"/>
                </a:lnTo>
                <a:lnTo>
                  <a:pt x="62" y="56"/>
                </a:lnTo>
                <a:lnTo>
                  <a:pt x="44" y="35"/>
                </a:lnTo>
                <a:lnTo>
                  <a:pt x="22" y="16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 flipH="1" flipV="1">
            <a:off x="6688138" y="2590800"/>
            <a:ext cx="44450" cy="206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 flipV="1">
            <a:off x="6688138" y="2906712"/>
            <a:ext cx="44450" cy="206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Line 12"/>
          <p:cNvSpPr>
            <a:spLocks noChangeShapeType="1"/>
          </p:cNvSpPr>
          <p:nvPr/>
        </p:nvSpPr>
        <p:spPr bwMode="auto">
          <a:xfrm>
            <a:off x="4481852" y="913606"/>
            <a:ext cx="0" cy="2601913"/>
          </a:xfrm>
          <a:prstGeom prst="line">
            <a:avLst/>
          </a:prstGeom>
          <a:noFill/>
          <a:ln w="0">
            <a:solidFill>
              <a:srgbClr val="25FC2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2" name="Straight Connector 81"/>
          <p:cNvCxnSpPr>
            <a:endCxn id="95" idx="1"/>
          </p:cNvCxnSpPr>
          <p:nvPr/>
        </p:nvCxnSpPr>
        <p:spPr>
          <a:xfrm flipH="1" flipV="1">
            <a:off x="4481853" y="3515519"/>
            <a:ext cx="169522" cy="102393"/>
          </a:xfrm>
          <a:prstGeom prst="line">
            <a:avLst/>
          </a:prstGeom>
          <a:ln>
            <a:solidFill>
              <a:srgbClr val="25FC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4481852" y="1406525"/>
            <a:ext cx="0" cy="3032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85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0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000"/>
                            </p:stCondLst>
                            <p:childTnLst>
                              <p:par>
                                <p:cTn id="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0"/>
                            </p:stCondLst>
                            <p:childTnLst>
                              <p:par>
                                <p:cTn id="1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0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000"/>
                            </p:stCondLst>
                            <p:childTnLst>
                              <p:par>
                                <p:cTn id="1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000"/>
                            </p:stCondLst>
                            <p:childTnLst>
                              <p:par>
                                <p:cTn id="1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3000"/>
                            </p:stCondLst>
                            <p:childTnLst>
                              <p:par>
                                <p:cTn id="1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000"/>
                            </p:stCondLst>
                            <p:childTnLst>
                              <p:par>
                                <p:cTn id="1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00"/>
                            </p:stCondLst>
                            <p:childTnLst>
                              <p:par>
                                <p:cTn id="1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000"/>
                            </p:stCondLst>
                            <p:childTnLst>
                              <p:par>
                                <p:cTn id="1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000"/>
                            </p:stCondLst>
                            <p:childTnLst>
                              <p:par>
                                <p:cTn id="19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3000"/>
                            </p:stCondLst>
                            <p:childTnLst>
                              <p:par>
                                <p:cTn id="2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000"/>
                            </p:stCondLst>
                            <p:childTnLst>
                              <p:par>
                                <p:cTn id="2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000"/>
                            </p:stCondLst>
                            <p:childTnLst>
                              <p:par>
                                <p:cTn id="2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1000"/>
                            </p:stCondLst>
                            <p:childTnLst>
                              <p:par>
                                <p:cTn id="2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2000"/>
                            </p:stCondLst>
                            <p:childTnLst>
                              <p:par>
                                <p:cTn id="29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3000"/>
                            </p:stCondLst>
                            <p:childTnLst>
                              <p:par>
                                <p:cTn id="2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1000"/>
                            </p:stCondLst>
                            <p:childTnLst>
                              <p:par>
                                <p:cTn id="3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2000"/>
                            </p:stCondLst>
                            <p:childTnLst>
                              <p:par>
                                <p:cTn id="3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000"/>
                            </p:stCondLst>
                            <p:childTnLst>
                              <p:par>
                                <p:cTn id="3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000"/>
                            </p:stCondLst>
                            <p:childTnLst>
                              <p:par>
                                <p:cTn id="3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2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4967" y="268096"/>
            <a:ext cx="880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Q5) Draw sectional isometric view of the object from the given orthographic views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205" y="452762"/>
            <a:ext cx="7434309" cy="659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8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1360487" y="5761038"/>
            <a:ext cx="81740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V="1">
            <a:off x="5448300" y="2813050"/>
            <a:ext cx="5100638" cy="29479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V="1">
            <a:off x="5448300" y="1587500"/>
            <a:ext cx="0" cy="41735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H="1" flipV="1">
            <a:off x="85725" y="2662238"/>
            <a:ext cx="5362575" cy="30988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H="1" flipV="1">
            <a:off x="468312" y="1074738"/>
            <a:ext cx="4979988" cy="28765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468312" y="1074738"/>
            <a:ext cx="0" cy="18081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V="1">
            <a:off x="5448300" y="5103813"/>
            <a:ext cx="0" cy="6572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 flipV="1">
            <a:off x="5448300" y="4486275"/>
            <a:ext cx="1066800" cy="617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6515100" y="4486275"/>
            <a:ext cx="0" cy="6572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H="1">
            <a:off x="5448300" y="5143500"/>
            <a:ext cx="1066800" cy="617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 flipH="1" flipV="1">
            <a:off x="468312" y="2225675"/>
            <a:ext cx="4979988" cy="28781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 flipV="1">
            <a:off x="4024312" y="3663950"/>
            <a:ext cx="1066800" cy="617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5091112" y="3663950"/>
            <a:ext cx="1423988" cy="8223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V="1">
            <a:off x="4024312" y="3128963"/>
            <a:ext cx="0" cy="11525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 flipV="1">
            <a:off x="4024312" y="2513013"/>
            <a:ext cx="1066800" cy="6159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>
            <a:off x="5091112" y="2513013"/>
            <a:ext cx="0" cy="11509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 flipH="1" flipV="1">
            <a:off x="2957512" y="1279525"/>
            <a:ext cx="2133600" cy="12334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 flipH="1">
            <a:off x="1890712" y="1279525"/>
            <a:ext cx="1066800" cy="617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1890712" y="1897063"/>
            <a:ext cx="0" cy="11509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>
            <a:off x="468312" y="2225675"/>
            <a:ext cx="0" cy="6572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 flipV="1">
            <a:off x="468312" y="1609725"/>
            <a:ext cx="1066800" cy="6159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>
            <a:off x="1535112" y="1609725"/>
            <a:ext cx="427038" cy="244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 flipV="1">
            <a:off x="2246312" y="2101850"/>
            <a:ext cx="1422400" cy="8223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>
            <a:off x="2957512" y="1690688"/>
            <a:ext cx="1423988" cy="8223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 flipV="1">
            <a:off x="2957512" y="2513013"/>
            <a:ext cx="1423988" cy="8223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 flipV="1">
            <a:off x="1535112" y="1690688"/>
            <a:ext cx="1422400" cy="8223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1"/>
          <p:cNvSpPr>
            <a:spLocks noChangeShapeType="1"/>
          </p:cNvSpPr>
          <p:nvPr/>
        </p:nvSpPr>
        <p:spPr bwMode="auto">
          <a:xfrm>
            <a:off x="1535112" y="2513013"/>
            <a:ext cx="1422400" cy="8223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2"/>
          <p:cNvSpPr>
            <a:spLocks noChangeShapeType="1"/>
          </p:cNvSpPr>
          <p:nvPr/>
        </p:nvSpPr>
        <p:spPr bwMode="auto">
          <a:xfrm>
            <a:off x="1535112" y="2513013"/>
            <a:ext cx="284638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3"/>
          <p:cNvSpPr>
            <a:spLocks noChangeShapeType="1"/>
          </p:cNvSpPr>
          <p:nvPr/>
        </p:nvSpPr>
        <p:spPr bwMode="auto">
          <a:xfrm flipV="1">
            <a:off x="2957512" y="2101850"/>
            <a:ext cx="711200" cy="12334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4"/>
          <p:cNvSpPr>
            <a:spLocks/>
          </p:cNvSpPr>
          <p:nvPr/>
        </p:nvSpPr>
        <p:spPr bwMode="auto">
          <a:xfrm>
            <a:off x="2246312" y="1911350"/>
            <a:ext cx="1422400" cy="190500"/>
          </a:xfrm>
          <a:custGeom>
            <a:avLst/>
            <a:gdLst>
              <a:gd name="T0" fmla="*/ 1792 w 1792"/>
              <a:gd name="T1" fmla="*/ 240 h 240"/>
              <a:gd name="T2" fmla="*/ 1719 w 1792"/>
              <a:gd name="T3" fmla="*/ 201 h 240"/>
              <a:gd name="T4" fmla="*/ 1647 w 1792"/>
              <a:gd name="T5" fmla="*/ 166 h 240"/>
              <a:gd name="T6" fmla="*/ 1571 w 1792"/>
              <a:gd name="T7" fmla="*/ 132 h 240"/>
              <a:gd name="T8" fmla="*/ 1495 w 1792"/>
              <a:gd name="T9" fmla="*/ 103 h 240"/>
              <a:gd name="T10" fmla="*/ 1418 w 1792"/>
              <a:gd name="T11" fmla="*/ 79 h 240"/>
              <a:gd name="T12" fmla="*/ 1340 w 1792"/>
              <a:gd name="T13" fmla="*/ 55 h 240"/>
              <a:gd name="T14" fmla="*/ 1260 w 1792"/>
              <a:gd name="T15" fmla="*/ 38 h 240"/>
              <a:gd name="T16" fmla="*/ 1180 w 1792"/>
              <a:gd name="T17" fmla="*/ 23 h 240"/>
              <a:gd name="T18" fmla="*/ 1099 w 1792"/>
              <a:gd name="T19" fmla="*/ 12 h 240"/>
              <a:gd name="T20" fmla="*/ 1017 w 1792"/>
              <a:gd name="T21" fmla="*/ 4 h 240"/>
              <a:gd name="T22" fmla="*/ 936 w 1792"/>
              <a:gd name="T23" fmla="*/ 0 h 240"/>
              <a:gd name="T24" fmla="*/ 854 w 1792"/>
              <a:gd name="T25" fmla="*/ 0 h 240"/>
              <a:gd name="T26" fmla="*/ 773 w 1792"/>
              <a:gd name="T27" fmla="*/ 4 h 240"/>
              <a:gd name="T28" fmla="*/ 692 w 1792"/>
              <a:gd name="T29" fmla="*/ 12 h 240"/>
              <a:gd name="T30" fmla="*/ 610 w 1792"/>
              <a:gd name="T31" fmla="*/ 23 h 240"/>
              <a:gd name="T32" fmla="*/ 530 w 1792"/>
              <a:gd name="T33" fmla="*/ 38 h 240"/>
              <a:gd name="T34" fmla="*/ 450 w 1792"/>
              <a:gd name="T35" fmla="*/ 55 h 240"/>
              <a:gd name="T36" fmla="*/ 372 w 1792"/>
              <a:gd name="T37" fmla="*/ 79 h 240"/>
              <a:gd name="T38" fmla="*/ 295 w 1792"/>
              <a:gd name="T39" fmla="*/ 103 h 240"/>
              <a:gd name="T40" fmla="*/ 219 w 1792"/>
              <a:gd name="T41" fmla="*/ 132 h 240"/>
              <a:gd name="T42" fmla="*/ 144 w 1792"/>
              <a:gd name="T43" fmla="*/ 166 h 240"/>
              <a:gd name="T44" fmla="*/ 71 w 1792"/>
              <a:gd name="T45" fmla="*/ 201 h 240"/>
              <a:gd name="T46" fmla="*/ 0 w 1792"/>
              <a:gd name="T47" fmla="*/ 24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792" h="240">
                <a:moveTo>
                  <a:pt x="1792" y="240"/>
                </a:moveTo>
                <a:lnTo>
                  <a:pt x="1719" y="201"/>
                </a:lnTo>
                <a:lnTo>
                  <a:pt x="1647" y="166"/>
                </a:lnTo>
                <a:lnTo>
                  <a:pt x="1571" y="132"/>
                </a:lnTo>
                <a:lnTo>
                  <a:pt x="1495" y="103"/>
                </a:lnTo>
                <a:lnTo>
                  <a:pt x="1418" y="79"/>
                </a:lnTo>
                <a:lnTo>
                  <a:pt x="1340" y="55"/>
                </a:lnTo>
                <a:lnTo>
                  <a:pt x="1260" y="38"/>
                </a:lnTo>
                <a:lnTo>
                  <a:pt x="1180" y="23"/>
                </a:lnTo>
                <a:lnTo>
                  <a:pt x="1099" y="12"/>
                </a:lnTo>
                <a:lnTo>
                  <a:pt x="1017" y="4"/>
                </a:lnTo>
                <a:lnTo>
                  <a:pt x="936" y="0"/>
                </a:lnTo>
                <a:lnTo>
                  <a:pt x="854" y="0"/>
                </a:lnTo>
                <a:lnTo>
                  <a:pt x="773" y="4"/>
                </a:lnTo>
                <a:lnTo>
                  <a:pt x="692" y="12"/>
                </a:lnTo>
                <a:lnTo>
                  <a:pt x="610" y="23"/>
                </a:lnTo>
                <a:lnTo>
                  <a:pt x="530" y="38"/>
                </a:lnTo>
                <a:lnTo>
                  <a:pt x="450" y="55"/>
                </a:lnTo>
                <a:lnTo>
                  <a:pt x="372" y="79"/>
                </a:lnTo>
                <a:lnTo>
                  <a:pt x="295" y="103"/>
                </a:lnTo>
                <a:lnTo>
                  <a:pt x="219" y="132"/>
                </a:lnTo>
                <a:lnTo>
                  <a:pt x="144" y="166"/>
                </a:lnTo>
                <a:lnTo>
                  <a:pt x="71" y="201"/>
                </a:lnTo>
                <a:lnTo>
                  <a:pt x="0" y="24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5"/>
          <p:cNvSpPr>
            <a:spLocks/>
          </p:cNvSpPr>
          <p:nvPr/>
        </p:nvSpPr>
        <p:spPr bwMode="auto">
          <a:xfrm>
            <a:off x="3670300" y="2103438"/>
            <a:ext cx="236538" cy="820738"/>
          </a:xfrm>
          <a:custGeom>
            <a:avLst/>
            <a:gdLst>
              <a:gd name="T0" fmla="*/ 0 w 298"/>
              <a:gd name="T1" fmla="*/ 1035 h 1035"/>
              <a:gd name="T2" fmla="*/ 38 w 298"/>
              <a:gd name="T3" fmla="*/ 1010 h 1035"/>
              <a:gd name="T4" fmla="*/ 76 w 298"/>
              <a:gd name="T5" fmla="*/ 983 h 1035"/>
              <a:gd name="T6" fmla="*/ 111 w 298"/>
              <a:gd name="T7" fmla="*/ 952 h 1035"/>
              <a:gd name="T8" fmla="*/ 143 w 298"/>
              <a:gd name="T9" fmla="*/ 919 h 1035"/>
              <a:gd name="T10" fmla="*/ 173 w 298"/>
              <a:gd name="T11" fmla="*/ 884 h 1035"/>
              <a:gd name="T12" fmla="*/ 199 w 298"/>
              <a:gd name="T13" fmla="*/ 846 h 1035"/>
              <a:gd name="T14" fmla="*/ 224 w 298"/>
              <a:gd name="T15" fmla="*/ 807 h 1035"/>
              <a:gd name="T16" fmla="*/ 244 w 298"/>
              <a:gd name="T17" fmla="*/ 765 h 1035"/>
              <a:gd name="T18" fmla="*/ 262 w 298"/>
              <a:gd name="T19" fmla="*/ 723 h 1035"/>
              <a:gd name="T20" fmla="*/ 276 w 298"/>
              <a:gd name="T21" fmla="*/ 678 h 1035"/>
              <a:gd name="T22" fmla="*/ 287 w 298"/>
              <a:gd name="T23" fmla="*/ 633 h 1035"/>
              <a:gd name="T24" fmla="*/ 294 w 298"/>
              <a:gd name="T25" fmla="*/ 587 h 1035"/>
              <a:gd name="T26" fmla="*/ 298 w 298"/>
              <a:gd name="T27" fmla="*/ 541 h 1035"/>
              <a:gd name="T28" fmla="*/ 298 w 298"/>
              <a:gd name="T29" fmla="*/ 494 h 1035"/>
              <a:gd name="T30" fmla="*/ 294 w 298"/>
              <a:gd name="T31" fmla="*/ 448 h 1035"/>
              <a:gd name="T32" fmla="*/ 287 w 298"/>
              <a:gd name="T33" fmla="*/ 403 h 1035"/>
              <a:gd name="T34" fmla="*/ 276 w 298"/>
              <a:gd name="T35" fmla="*/ 358 h 1035"/>
              <a:gd name="T36" fmla="*/ 262 w 298"/>
              <a:gd name="T37" fmla="*/ 313 h 1035"/>
              <a:gd name="T38" fmla="*/ 244 w 298"/>
              <a:gd name="T39" fmla="*/ 271 h 1035"/>
              <a:gd name="T40" fmla="*/ 224 w 298"/>
              <a:gd name="T41" fmla="*/ 228 h 1035"/>
              <a:gd name="T42" fmla="*/ 199 w 298"/>
              <a:gd name="T43" fmla="*/ 189 h 1035"/>
              <a:gd name="T44" fmla="*/ 173 w 298"/>
              <a:gd name="T45" fmla="*/ 151 h 1035"/>
              <a:gd name="T46" fmla="*/ 143 w 298"/>
              <a:gd name="T47" fmla="*/ 117 h 1035"/>
              <a:gd name="T48" fmla="*/ 111 w 298"/>
              <a:gd name="T49" fmla="*/ 83 h 1035"/>
              <a:gd name="T50" fmla="*/ 76 w 298"/>
              <a:gd name="T51" fmla="*/ 53 h 1035"/>
              <a:gd name="T52" fmla="*/ 38 w 298"/>
              <a:gd name="T53" fmla="*/ 25 h 1035"/>
              <a:gd name="T54" fmla="*/ 0 w 298"/>
              <a:gd name="T55" fmla="*/ 0 h 10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98" h="1035">
                <a:moveTo>
                  <a:pt x="0" y="1035"/>
                </a:moveTo>
                <a:lnTo>
                  <a:pt x="38" y="1010"/>
                </a:lnTo>
                <a:lnTo>
                  <a:pt x="76" y="983"/>
                </a:lnTo>
                <a:lnTo>
                  <a:pt x="111" y="952"/>
                </a:lnTo>
                <a:lnTo>
                  <a:pt x="143" y="919"/>
                </a:lnTo>
                <a:lnTo>
                  <a:pt x="173" y="884"/>
                </a:lnTo>
                <a:lnTo>
                  <a:pt x="199" y="846"/>
                </a:lnTo>
                <a:lnTo>
                  <a:pt x="224" y="807"/>
                </a:lnTo>
                <a:lnTo>
                  <a:pt x="244" y="765"/>
                </a:lnTo>
                <a:lnTo>
                  <a:pt x="262" y="723"/>
                </a:lnTo>
                <a:lnTo>
                  <a:pt x="276" y="678"/>
                </a:lnTo>
                <a:lnTo>
                  <a:pt x="287" y="633"/>
                </a:lnTo>
                <a:lnTo>
                  <a:pt x="294" y="587"/>
                </a:lnTo>
                <a:lnTo>
                  <a:pt x="298" y="541"/>
                </a:lnTo>
                <a:lnTo>
                  <a:pt x="298" y="494"/>
                </a:lnTo>
                <a:lnTo>
                  <a:pt x="294" y="448"/>
                </a:lnTo>
                <a:lnTo>
                  <a:pt x="287" y="403"/>
                </a:lnTo>
                <a:lnTo>
                  <a:pt x="276" y="358"/>
                </a:lnTo>
                <a:lnTo>
                  <a:pt x="262" y="313"/>
                </a:lnTo>
                <a:lnTo>
                  <a:pt x="244" y="271"/>
                </a:lnTo>
                <a:lnTo>
                  <a:pt x="224" y="228"/>
                </a:lnTo>
                <a:lnTo>
                  <a:pt x="199" y="189"/>
                </a:lnTo>
                <a:lnTo>
                  <a:pt x="173" y="151"/>
                </a:lnTo>
                <a:lnTo>
                  <a:pt x="143" y="117"/>
                </a:lnTo>
                <a:lnTo>
                  <a:pt x="111" y="83"/>
                </a:lnTo>
                <a:lnTo>
                  <a:pt x="76" y="53"/>
                </a:lnTo>
                <a:lnTo>
                  <a:pt x="38" y="25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6"/>
          <p:cNvSpPr>
            <a:spLocks noChangeShapeType="1"/>
          </p:cNvSpPr>
          <p:nvPr/>
        </p:nvSpPr>
        <p:spPr bwMode="auto">
          <a:xfrm>
            <a:off x="2246312" y="2101850"/>
            <a:ext cx="0" cy="18081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 flipH="1" flipV="1">
            <a:off x="1890712" y="1897063"/>
            <a:ext cx="355600" cy="204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8"/>
          <p:cNvSpPr>
            <a:spLocks noChangeShapeType="1"/>
          </p:cNvSpPr>
          <p:nvPr/>
        </p:nvSpPr>
        <p:spPr bwMode="auto">
          <a:xfrm>
            <a:off x="3668712" y="2924175"/>
            <a:ext cx="355600" cy="204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39"/>
          <p:cNvSpPr>
            <a:spLocks noChangeShapeType="1"/>
          </p:cNvSpPr>
          <p:nvPr/>
        </p:nvSpPr>
        <p:spPr bwMode="auto">
          <a:xfrm>
            <a:off x="3668712" y="2101850"/>
            <a:ext cx="0" cy="18081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40"/>
          <p:cNvSpPr>
            <a:spLocks noChangeShapeType="1"/>
          </p:cNvSpPr>
          <p:nvPr/>
        </p:nvSpPr>
        <p:spPr bwMode="auto">
          <a:xfrm>
            <a:off x="3668712" y="2924175"/>
            <a:ext cx="0" cy="18081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41"/>
          <p:cNvSpPr>
            <a:spLocks noChangeShapeType="1"/>
          </p:cNvSpPr>
          <p:nvPr/>
        </p:nvSpPr>
        <p:spPr bwMode="auto">
          <a:xfrm>
            <a:off x="2957512" y="3335338"/>
            <a:ext cx="0" cy="18081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42"/>
          <p:cNvSpPr>
            <a:spLocks/>
          </p:cNvSpPr>
          <p:nvPr/>
        </p:nvSpPr>
        <p:spPr bwMode="auto">
          <a:xfrm>
            <a:off x="2246312" y="3719513"/>
            <a:ext cx="1422400" cy="190500"/>
          </a:xfrm>
          <a:custGeom>
            <a:avLst/>
            <a:gdLst>
              <a:gd name="T0" fmla="*/ 1792 w 1792"/>
              <a:gd name="T1" fmla="*/ 240 h 240"/>
              <a:gd name="T2" fmla="*/ 1719 w 1792"/>
              <a:gd name="T3" fmla="*/ 200 h 240"/>
              <a:gd name="T4" fmla="*/ 1647 w 1792"/>
              <a:gd name="T5" fmla="*/ 165 h 240"/>
              <a:gd name="T6" fmla="*/ 1571 w 1792"/>
              <a:gd name="T7" fmla="*/ 132 h 240"/>
              <a:gd name="T8" fmla="*/ 1495 w 1792"/>
              <a:gd name="T9" fmla="*/ 103 h 240"/>
              <a:gd name="T10" fmla="*/ 1418 w 1792"/>
              <a:gd name="T11" fmla="*/ 78 h 240"/>
              <a:gd name="T12" fmla="*/ 1340 w 1792"/>
              <a:gd name="T13" fmla="*/ 55 h 240"/>
              <a:gd name="T14" fmla="*/ 1260 w 1792"/>
              <a:gd name="T15" fmla="*/ 38 h 240"/>
              <a:gd name="T16" fmla="*/ 1180 w 1792"/>
              <a:gd name="T17" fmla="*/ 23 h 240"/>
              <a:gd name="T18" fmla="*/ 1099 w 1792"/>
              <a:gd name="T19" fmla="*/ 11 h 240"/>
              <a:gd name="T20" fmla="*/ 1017 w 1792"/>
              <a:gd name="T21" fmla="*/ 4 h 240"/>
              <a:gd name="T22" fmla="*/ 936 w 1792"/>
              <a:gd name="T23" fmla="*/ 0 h 240"/>
              <a:gd name="T24" fmla="*/ 854 w 1792"/>
              <a:gd name="T25" fmla="*/ 0 h 240"/>
              <a:gd name="T26" fmla="*/ 773 w 1792"/>
              <a:gd name="T27" fmla="*/ 4 h 240"/>
              <a:gd name="T28" fmla="*/ 692 w 1792"/>
              <a:gd name="T29" fmla="*/ 11 h 240"/>
              <a:gd name="T30" fmla="*/ 610 w 1792"/>
              <a:gd name="T31" fmla="*/ 23 h 240"/>
              <a:gd name="T32" fmla="*/ 530 w 1792"/>
              <a:gd name="T33" fmla="*/ 38 h 240"/>
              <a:gd name="T34" fmla="*/ 450 w 1792"/>
              <a:gd name="T35" fmla="*/ 55 h 240"/>
              <a:gd name="T36" fmla="*/ 372 w 1792"/>
              <a:gd name="T37" fmla="*/ 78 h 240"/>
              <a:gd name="T38" fmla="*/ 295 w 1792"/>
              <a:gd name="T39" fmla="*/ 103 h 240"/>
              <a:gd name="T40" fmla="*/ 219 w 1792"/>
              <a:gd name="T41" fmla="*/ 132 h 240"/>
              <a:gd name="T42" fmla="*/ 144 w 1792"/>
              <a:gd name="T43" fmla="*/ 165 h 240"/>
              <a:gd name="T44" fmla="*/ 71 w 1792"/>
              <a:gd name="T45" fmla="*/ 200 h 240"/>
              <a:gd name="T46" fmla="*/ 0 w 1792"/>
              <a:gd name="T47" fmla="*/ 24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792" h="240">
                <a:moveTo>
                  <a:pt x="1792" y="240"/>
                </a:moveTo>
                <a:lnTo>
                  <a:pt x="1719" y="200"/>
                </a:lnTo>
                <a:lnTo>
                  <a:pt x="1647" y="165"/>
                </a:lnTo>
                <a:lnTo>
                  <a:pt x="1571" y="132"/>
                </a:lnTo>
                <a:lnTo>
                  <a:pt x="1495" y="103"/>
                </a:lnTo>
                <a:lnTo>
                  <a:pt x="1418" y="78"/>
                </a:lnTo>
                <a:lnTo>
                  <a:pt x="1340" y="55"/>
                </a:lnTo>
                <a:lnTo>
                  <a:pt x="1260" y="38"/>
                </a:lnTo>
                <a:lnTo>
                  <a:pt x="1180" y="23"/>
                </a:lnTo>
                <a:lnTo>
                  <a:pt x="1099" y="11"/>
                </a:lnTo>
                <a:lnTo>
                  <a:pt x="1017" y="4"/>
                </a:lnTo>
                <a:lnTo>
                  <a:pt x="936" y="0"/>
                </a:lnTo>
                <a:lnTo>
                  <a:pt x="854" y="0"/>
                </a:lnTo>
                <a:lnTo>
                  <a:pt x="773" y="4"/>
                </a:lnTo>
                <a:lnTo>
                  <a:pt x="692" y="11"/>
                </a:lnTo>
                <a:lnTo>
                  <a:pt x="610" y="23"/>
                </a:lnTo>
                <a:lnTo>
                  <a:pt x="530" y="38"/>
                </a:lnTo>
                <a:lnTo>
                  <a:pt x="450" y="55"/>
                </a:lnTo>
                <a:lnTo>
                  <a:pt x="372" y="78"/>
                </a:lnTo>
                <a:lnTo>
                  <a:pt x="295" y="103"/>
                </a:lnTo>
                <a:lnTo>
                  <a:pt x="219" y="132"/>
                </a:lnTo>
                <a:lnTo>
                  <a:pt x="144" y="165"/>
                </a:lnTo>
                <a:lnTo>
                  <a:pt x="71" y="200"/>
                </a:lnTo>
                <a:lnTo>
                  <a:pt x="0" y="24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43"/>
          <p:cNvSpPr>
            <a:spLocks noChangeShapeType="1"/>
          </p:cNvSpPr>
          <p:nvPr/>
        </p:nvSpPr>
        <p:spPr bwMode="auto">
          <a:xfrm flipH="1">
            <a:off x="4381500" y="4486275"/>
            <a:ext cx="709613" cy="4111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44"/>
          <p:cNvSpPr>
            <a:spLocks noChangeShapeType="1"/>
          </p:cNvSpPr>
          <p:nvPr/>
        </p:nvSpPr>
        <p:spPr bwMode="auto">
          <a:xfrm flipH="1" flipV="1">
            <a:off x="4024312" y="4691063"/>
            <a:ext cx="712788" cy="4127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45"/>
          <p:cNvSpPr>
            <a:spLocks noChangeShapeType="1"/>
          </p:cNvSpPr>
          <p:nvPr/>
        </p:nvSpPr>
        <p:spPr bwMode="auto">
          <a:xfrm flipV="1">
            <a:off x="4024312" y="4281488"/>
            <a:ext cx="712788" cy="4095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46"/>
          <p:cNvSpPr>
            <a:spLocks noChangeShapeType="1"/>
          </p:cNvSpPr>
          <p:nvPr/>
        </p:nvSpPr>
        <p:spPr bwMode="auto">
          <a:xfrm>
            <a:off x="4737100" y="4281488"/>
            <a:ext cx="711200" cy="4095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47"/>
          <p:cNvSpPr>
            <a:spLocks noChangeShapeType="1"/>
          </p:cNvSpPr>
          <p:nvPr/>
        </p:nvSpPr>
        <p:spPr bwMode="auto">
          <a:xfrm flipV="1">
            <a:off x="4737100" y="4691063"/>
            <a:ext cx="711200" cy="4127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48"/>
          <p:cNvSpPr>
            <a:spLocks noChangeShapeType="1"/>
          </p:cNvSpPr>
          <p:nvPr/>
        </p:nvSpPr>
        <p:spPr bwMode="auto">
          <a:xfrm>
            <a:off x="4737100" y="4691063"/>
            <a:ext cx="71120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49"/>
          <p:cNvSpPr>
            <a:spLocks noChangeShapeType="1"/>
          </p:cNvSpPr>
          <p:nvPr/>
        </p:nvSpPr>
        <p:spPr bwMode="auto">
          <a:xfrm flipV="1">
            <a:off x="4737100" y="4486275"/>
            <a:ext cx="354013" cy="6175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0"/>
          <p:cNvSpPr>
            <a:spLocks/>
          </p:cNvSpPr>
          <p:nvPr/>
        </p:nvSpPr>
        <p:spPr bwMode="auto">
          <a:xfrm>
            <a:off x="4381500" y="4391025"/>
            <a:ext cx="709613" cy="96838"/>
          </a:xfrm>
          <a:custGeom>
            <a:avLst/>
            <a:gdLst>
              <a:gd name="T0" fmla="*/ 895 w 895"/>
              <a:gd name="T1" fmla="*/ 120 h 120"/>
              <a:gd name="T2" fmla="*/ 842 w 895"/>
              <a:gd name="T3" fmla="*/ 93 h 120"/>
              <a:gd name="T4" fmla="*/ 790 w 895"/>
              <a:gd name="T5" fmla="*/ 68 h 120"/>
              <a:gd name="T6" fmla="*/ 735 w 895"/>
              <a:gd name="T7" fmla="*/ 48 h 120"/>
              <a:gd name="T8" fmla="*/ 678 w 895"/>
              <a:gd name="T9" fmla="*/ 30 h 120"/>
              <a:gd name="T10" fmla="*/ 622 w 895"/>
              <a:gd name="T11" fmla="*/ 17 h 120"/>
              <a:gd name="T12" fmla="*/ 563 w 895"/>
              <a:gd name="T13" fmla="*/ 7 h 120"/>
              <a:gd name="T14" fmla="*/ 505 w 895"/>
              <a:gd name="T15" fmla="*/ 1 h 120"/>
              <a:gd name="T16" fmla="*/ 447 w 895"/>
              <a:gd name="T17" fmla="*/ 0 h 120"/>
              <a:gd name="T18" fmla="*/ 389 w 895"/>
              <a:gd name="T19" fmla="*/ 1 h 120"/>
              <a:gd name="T20" fmla="*/ 331 w 895"/>
              <a:gd name="T21" fmla="*/ 7 h 120"/>
              <a:gd name="T22" fmla="*/ 273 w 895"/>
              <a:gd name="T23" fmla="*/ 17 h 120"/>
              <a:gd name="T24" fmla="*/ 216 w 895"/>
              <a:gd name="T25" fmla="*/ 30 h 120"/>
              <a:gd name="T26" fmla="*/ 159 w 895"/>
              <a:gd name="T27" fmla="*/ 48 h 120"/>
              <a:gd name="T28" fmla="*/ 104 w 895"/>
              <a:gd name="T29" fmla="*/ 68 h 120"/>
              <a:gd name="T30" fmla="*/ 52 w 895"/>
              <a:gd name="T31" fmla="*/ 93 h 120"/>
              <a:gd name="T32" fmla="*/ 0 w 895"/>
              <a:gd name="T33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95" h="120">
                <a:moveTo>
                  <a:pt x="895" y="120"/>
                </a:moveTo>
                <a:lnTo>
                  <a:pt x="842" y="93"/>
                </a:lnTo>
                <a:lnTo>
                  <a:pt x="790" y="68"/>
                </a:lnTo>
                <a:lnTo>
                  <a:pt x="735" y="48"/>
                </a:lnTo>
                <a:lnTo>
                  <a:pt x="678" y="30"/>
                </a:lnTo>
                <a:lnTo>
                  <a:pt x="622" y="17"/>
                </a:lnTo>
                <a:lnTo>
                  <a:pt x="563" y="7"/>
                </a:lnTo>
                <a:lnTo>
                  <a:pt x="505" y="1"/>
                </a:lnTo>
                <a:lnTo>
                  <a:pt x="447" y="0"/>
                </a:lnTo>
                <a:lnTo>
                  <a:pt x="389" y="1"/>
                </a:lnTo>
                <a:lnTo>
                  <a:pt x="331" y="7"/>
                </a:lnTo>
                <a:lnTo>
                  <a:pt x="273" y="17"/>
                </a:lnTo>
                <a:lnTo>
                  <a:pt x="216" y="30"/>
                </a:lnTo>
                <a:lnTo>
                  <a:pt x="159" y="48"/>
                </a:lnTo>
                <a:lnTo>
                  <a:pt x="104" y="68"/>
                </a:lnTo>
                <a:lnTo>
                  <a:pt x="52" y="93"/>
                </a:lnTo>
                <a:lnTo>
                  <a:pt x="0" y="12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1"/>
          <p:cNvSpPr>
            <a:spLocks/>
          </p:cNvSpPr>
          <p:nvPr/>
        </p:nvSpPr>
        <p:spPr bwMode="auto">
          <a:xfrm>
            <a:off x="5092700" y="4486275"/>
            <a:ext cx="117475" cy="411163"/>
          </a:xfrm>
          <a:custGeom>
            <a:avLst/>
            <a:gdLst>
              <a:gd name="T0" fmla="*/ 0 w 148"/>
              <a:gd name="T1" fmla="*/ 517 h 517"/>
              <a:gd name="T2" fmla="*/ 26 w 148"/>
              <a:gd name="T3" fmla="*/ 498 h 517"/>
              <a:gd name="T4" fmla="*/ 53 w 148"/>
              <a:gd name="T5" fmla="*/ 478 h 517"/>
              <a:gd name="T6" fmla="*/ 76 w 148"/>
              <a:gd name="T7" fmla="*/ 455 h 517"/>
              <a:gd name="T8" fmla="*/ 95 w 148"/>
              <a:gd name="T9" fmla="*/ 428 h 517"/>
              <a:gd name="T10" fmla="*/ 112 w 148"/>
              <a:gd name="T11" fmla="*/ 401 h 517"/>
              <a:gd name="T12" fmla="*/ 127 w 148"/>
              <a:gd name="T13" fmla="*/ 370 h 517"/>
              <a:gd name="T14" fmla="*/ 137 w 148"/>
              <a:gd name="T15" fmla="*/ 340 h 517"/>
              <a:gd name="T16" fmla="*/ 144 w 148"/>
              <a:gd name="T17" fmla="*/ 308 h 517"/>
              <a:gd name="T18" fmla="*/ 148 w 148"/>
              <a:gd name="T19" fmla="*/ 274 h 517"/>
              <a:gd name="T20" fmla="*/ 148 w 148"/>
              <a:gd name="T21" fmla="*/ 242 h 517"/>
              <a:gd name="T22" fmla="*/ 144 w 148"/>
              <a:gd name="T23" fmla="*/ 209 h 517"/>
              <a:gd name="T24" fmla="*/ 137 w 148"/>
              <a:gd name="T25" fmla="*/ 177 h 517"/>
              <a:gd name="T26" fmla="*/ 127 w 148"/>
              <a:gd name="T27" fmla="*/ 147 h 517"/>
              <a:gd name="T28" fmla="*/ 112 w 148"/>
              <a:gd name="T29" fmla="*/ 116 h 517"/>
              <a:gd name="T30" fmla="*/ 95 w 148"/>
              <a:gd name="T31" fmla="*/ 88 h 517"/>
              <a:gd name="T32" fmla="*/ 76 w 148"/>
              <a:gd name="T33" fmla="*/ 62 h 517"/>
              <a:gd name="T34" fmla="*/ 53 w 148"/>
              <a:gd name="T35" fmla="*/ 39 h 517"/>
              <a:gd name="T36" fmla="*/ 26 w 148"/>
              <a:gd name="T37" fmla="*/ 19 h 517"/>
              <a:gd name="T38" fmla="*/ 0 w 148"/>
              <a:gd name="T39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8" h="517">
                <a:moveTo>
                  <a:pt x="0" y="517"/>
                </a:moveTo>
                <a:lnTo>
                  <a:pt x="26" y="498"/>
                </a:lnTo>
                <a:lnTo>
                  <a:pt x="53" y="478"/>
                </a:lnTo>
                <a:lnTo>
                  <a:pt x="76" y="455"/>
                </a:lnTo>
                <a:lnTo>
                  <a:pt x="95" y="428"/>
                </a:lnTo>
                <a:lnTo>
                  <a:pt x="112" y="401"/>
                </a:lnTo>
                <a:lnTo>
                  <a:pt x="127" y="370"/>
                </a:lnTo>
                <a:lnTo>
                  <a:pt x="137" y="340"/>
                </a:lnTo>
                <a:lnTo>
                  <a:pt x="144" y="308"/>
                </a:lnTo>
                <a:lnTo>
                  <a:pt x="148" y="274"/>
                </a:lnTo>
                <a:lnTo>
                  <a:pt x="148" y="242"/>
                </a:lnTo>
                <a:lnTo>
                  <a:pt x="144" y="209"/>
                </a:lnTo>
                <a:lnTo>
                  <a:pt x="137" y="177"/>
                </a:lnTo>
                <a:lnTo>
                  <a:pt x="127" y="147"/>
                </a:lnTo>
                <a:lnTo>
                  <a:pt x="112" y="116"/>
                </a:lnTo>
                <a:lnTo>
                  <a:pt x="95" y="88"/>
                </a:lnTo>
                <a:lnTo>
                  <a:pt x="76" y="62"/>
                </a:lnTo>
                <a:lnTo>
                  <a:pt x="53" y="39"/>
                </a:lnTo>
                <a:lnTo>
                  <a:pt x="26" y="19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52"/>
          <p:cNvSpPr>
            <a:spLocks noChangeShapeType="1"/>
          </p:cNvSpPr>
          <p:nvPr/>
        </p:nvSpPr>
        <p:spPr bwMode="auto">
          <a:xfrm>
            <a:off x="4381500" y="4486275"/>
            <a:ext cx="0" cy="6572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53"/>
          <p:cNvSpPr>
            <a:spLocks noChangeShapeType="1"/>
          </p:cNvSpPr>
          <p:nvPr/>
        </p:nvSpPr>
        <p:spPr bwMode="auto">
          <a:xfrm>
            <a:off x="5091112" y="5554663"/>
            <a:ext cx="357188" cy="2063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54"/>
          <p:cNvSpPr>
            <a:spLocks noChangeShapeType="1"/>
          </p:cNvSpPr>
          <p:nvPr/>
        </p:nvSpPr>
        <p:spPr bwMode="auto">
          <a:xfrm>
            <a:off x="5091112" y="4897438"/>
            <a:ext cx="357188" cy="2063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55"/>
          <p:cNvSpPr>
            <a:spLocks noChangeShapeType="1"/>
          </p:cNvSpPr>
          <p:nvPr/>
        </p:nvSpPr>
        <p:spPr bwMode="auto">
          <a:xfrm flipH="1" flipV="1">
            <a:off x="4024312" y="4281488"/>
            <a:ext cx="357188" cy="204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56"/>
          <p:cNvSpPr>
            <a:spLocks noChangeShapeType="1"/>
          </p:cNvSpPr>
          <p:nvPr/>
        </p:nvSpPr>
        <p:spPr bwMode="auto">
          <a:xfrm>
            <a:off x="5091112" y="4486275"/>
            <a:ext cx="0" cy="6572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57"/>
          <p:cNvSpPr>
            <a:spLocks noChangeShapeType="1"/>
          </p:cNvSpPr>
          <p:nvPr/>
        </p:nvSpPr>
        <p:spPr bwMode="auto">
          <a:xfrm>
            <a:off x="4737100" y="5103813"/>
            <a:ext cx="0" cy="6572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58"/>
          <p:cNvSpPr>
            <a:spLocks/>
          </p:cNvSpPr>
          <p:nvPr/>
        </p:nvSpPr>
        <p:spPr bwMode="auto">
          <a:xfrm>
            <a:off x="4381500" y="5048250"/>
            <a:ext cx="709613" cy="96838"/>
          </a:xfrm>
          <a:custGeom>
            <a:avLst/>
            <a:gdLst>
              <a:gd name="T0" fmla="*/ 895 w 895"/>
              <a:gd name="T1" fmla="*/ 121 h 121"/>
              <a:gd name="T2" fmla="*/ 842 w 895"/>
              <a:gd name="T3" fmla="*/ 93 h 121"/>
              <a:gd name="T4" fmla="*/ 790 w 895"/>
              <a:gd name="T5" fmla="*/ 68 h 121"/>
              <a:gd name="T6" fmla="*/ 735 w 895"/>
              <a:gd name="T7" fmla="*/ 48 h 121"/>
              <a:gd name="T8" fmla="*/ 678 w 895"/>
              <a:gd name="T9" fmla="*/ 30 h 121"/>
              <a:gd name="T10" fmla="*/ 622 w 895"/>
              <a:gd name="T11" fmla="*/ 17 h 121"/>
              <a:gd name="T12" fmla="*/ 563 w 895"/>
              <a:gd name="T13" fmla="*/ 7 h 121"/>
              <a:gd name="T14" fmla="*/ 505 w 895"/>
              <a:gd name="T15" fmla="*/ 1 h 121"/>
              <a:gd name="T16" fmla="*/ 447 w 895"/>
              <a:gd name="T17" fmla="*/ 0 h 121"/>
              <a:gd name="T18" fmla="*/ 389 w 895"/>
              <a:gd name="T19" fmla="*/ 1 h 121"/>
              <a:gd name="T20" fmla="*/ 331 w 895"/>
              <a:gd name="T21" fmla="*/ 7 h 121"/>
              <a:gd name="T22" fmla="*/ 273 w 895"/>
              <a:gd name="T23" fmla="*/ 17 h 121"/>
              <a:gd name="T24" fmla="*/ 216 w 895"/>
              <a:gd name="T25" fmla="*/ 30 h 121"/>
              <a:gd name="T26" fmla="*/ 159 w 895"/>
              <a:gd name="T27" fmla="*/ 48 h 121"/>
              <a:gd name="T28" fmla="*/ 104 w 895"/>
              <a:gd name="T29" fmla="*/ 68 h 121"/>
              <a:gd name="T30" fmla="*/ 52 w 895"/>
              <a:gd name="T31" fmla="*/ 93 h 121"/>
              <a:gd name="T32" fmla="*/ 0 w 895"/>
              <a:gd name="T33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95" h="121">
                <a:moveTo>
                  <a:pt x="895" y="121"/>
                </a:moveTo>
                <a:lnTo>
                  <a:pt x="842" y="93"/>
                </a:lnTo>
                <a:lnTo>
                  <a:pt x="790" y="68"/>
                </a:lnTo>
                <a:lnTo>
                  <a:pt x="735" y="48"/>
                </a:lnTo>
                <a:lnTo>
                  <a:pt x="678" y="30"/>
                </a:lnTo>
                <a:lnTo>
                  <a:pt x="622" y="17"/>
                </a:lnTo>
                <a:lnTo>
                  <a:pt x="563" y="7"/>
                </a:lnTo>
                <a:lnTo>
                  <a:pt x="505" y="1"/>
                </a:lnTo>
                <a:lnTo>
                  <a:pt x="447" y="0"/>
                </a:lnTo>
                <a:lnTo>
                  <a:pt x="389" y="1"/>
                </a:lnTo>
                <a:lnTo>
                  <a:pt x="331" y="7"/>
                </a:lnTo>
                <a:lnTo>
                  <a:pt x="273" y="17"/>
                </a:lnTo>
                <a:lnTo>
                  <a:pt x="216" y="30"/>
                </a:lnTo>
                <a:lnTo>
                  <a:pt x="159" y="48"/>
                </a:lnTo>
                <a:lnTo>
                  <a:pt x="104" y="68"/>
                </a:lnTo>
                <a:lnTo>
                  <a:pt x="52" y="93"/>
                </a:lnTo>
                <a:lnTo>
                  <a:pt x="0" y="121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59"/>
          <p:cNvSpPr>
            <a:spLocks noChangeShapeType="1"/>
          </p:cNvSpPr>
          <p:nvPr/>
        </p:nvSpPr>
        <p:spPr bwMode="auto">
          <a:xfrm>
            <a:off x="5091112" y="4897438"/>
            <a:ext cx="0" cy="6572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60"/>
          <p:cNvSpPr>
            <a:spLocks noChangeShapeType="1"/>
          </p:cNvSpPr>
          <p:nvPr/>
        </p:nvSpPr>
        <p:spPr bwMode="auto">
          <a:xfrm flipH="1" flipV="1">
            <a:off x="3668712" y="4732338"/>
            <a:ext cx="712788" cy="4111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Line 61"/>
          <p:cNvSpPr>
            <a:spLocks noChangeShapeType="1"/>
          </p:cNvSpPr>
          <p:nvPr/>
        </p:nvSpPr>
        <p:spPr bwMode="auto">
          <a:xfrm flipH="1">
            <a:off x="823912" y="2430463"/>
            <a:ext cx="711200" cy="4111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Line 62"/>
          <p:cNvSpPr>
            <a:spLocks noChangeShapeType="1"/>
          </p:cNvSpPr>
          <p:nvPr/>
        </p:nvSpPr>
        <p:spPr bwMode="auto">
          <a:xfrm flipH="1" flipV="1">
            <a:off x="468312" y="2636838"/>
            <a:ext cx="711200" cy="4111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Line 63"/>
          <p:cNvSpPr>
            <a:spLocks noChangeShapeType="1"/>
          </p:cNvSpPr>
          <p:nvPr/>
        </p:nvSpPr>
        <p:spPr bwMode="auto">
          <a:xfrm flipV="1">
            <a:off x="468312" y="2225675"/>
            <a:ext cx="711200" cy="4111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Line 64"/>
          <p:cNvSpPr>
            <a:spLocks noChangeShapeType="1"/>
          </p:cNvSpPr>
          <p:nvPr/>
        </p:nvSpPr>
        <p:spPr bwMode="auto">
          <a:xfrm>
            <a:off x="1179512" y="2225675"/>
            <a:ext cx="711200" cy="4111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Line 65"/>
          <p:cNvSpPr>
            <a:spLocks noChangeShapeType="1"/>
          </p:cNvSpPr>
          <p:nvPr/>
        </p:nvSpPr>
        <p:spPr bwMode="auto">
          <a:xfrm flipV="1">
            <a:off x="1179512" y="2636838"/>
            <a:ext cx="711200" cy="4111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66"/>
          <p:cNvSpPr>
            <a:spLocks noChangeShapeType="1"/>
          </p:cNvSpPr>
          <p:nvPr/>
        </p:nvSpPr>
        <p:spPr bwMode="auto">
          <a:xfrm>
            <a:off x="1179512" y="2636838"/>
            <a:ext cx="71120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Line 67"/>
          <p:cNvSpPr>
            <a:spLocks noChangeShapeType="1"/>
          </p:cNvSpPr>
          <p:nvPr/>
        </p:nvSpPr>
        <p:spPr bwMode="auto">
          <a:xfrm flipV="1">
            <a:off x="1179512" y="2430463"/>
            <a:ext cx="355600" cy="6175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68"/>
          <p:cNvSpPr>
            <a:spLocks/>
          </p:cNvSpPr>
          <p:nvPr/>
        </p:nvSpPr>
        <p:spPr bwMode="auto">
          <a:xfrm>
            <a:off x="825500" y="2335213"/>
            <a:ext cx="709613" cy="96838"/>
          </a:xfrm>
          <a:custGeom>
            <a:avLst/>
            <a:gdLst>
              <a:gd name="T0" fmla="*/ 895 w 895"/>
              <a:gd name="T1" fmla="*/ 121 h 121"/>
              <a:gd name="T2" fmla="*/ 843 w 895"/>
              <a:gd name="T3" fmla="*/ 93 h 121"/>
              <a:gd name="T4" fmla="*/ 791 w 895"/>
              <a:gd name="T5" fmla="*/ 68 h 121"/>
              <a:gd name="T6" fmla="*/ 735 w 895"/>
              <a:gd name="T7" fmla="*/ 48 h 121"/>
              <a:gd name="T8" fmla="*/ 679 w 895"/>
              <a:gd name="T9" fmla="*/ 30 h 121"/>
              <a:gd name="T10" fmla="*/ 622 w 895"/>
              <a:gd name="T11" fmla="*/ 17 h 121"/>
              <a:gd name="T12" fmla="*/ 564 w 895"/>
              <a:gd name="T13" fmla="*/ 7 h 121"/>
              <a:gd name="T14" fmla="*/ 506 w 895"/>
              <a:gd name="T15" fmla="*/ 1 h 121"/>
              <a:gd name="T16" fmla="*/ 448 w 895"/>
              <a:gd name="T17" fmla="*/ 0 h 121"/>
              <a:gd name="T18" fmla="*/ 390 w 895"/>
              <a:gd name="T19" fmla="*/ 1 h 121"/>
              <a:gd name="T20" fmla="*/ 331 w 895"/>
              <a:gd name="T21" fmla="*/ 7 h 121"/>
              <a:gd name="T22" fmla="*/ 273 w 895"/>
              <a:gd name="T23" fmla="*/ 17 h 121"/>
              <a:gd name="T24" fmla="*/ 217 w 895"/>
              <a:gd name="T25" fmla="*/ 30 h 121"/>
              <a:gd name="T26" fmla="*/ 160 w 895"/>
              <a:gd name="T27" fmla="*/ 48 h 121"/>
              <a:gd name="T28" fmla="*/ 105 w 895"/>
              <a:gd name="T29" fmla="*/ 68 h 121"/>
              <a:gd name="T30" fmla="*/ 52 w 895"/>
              <a:gd name="T31" fmla="*/ 93 h 121"/>
              <a:gd name="T32" fmla="*/ 0 w 895"/>
              <a:gd name="T33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95" h="121">
                <a:moveTo>
                  <a:pt x="895" y="121"/>
                </a:moveTo>
                <a:lnTo>
                  <a:pt x="843" y="93"/>
                </a:lnTo>
                <a:lnTo>
                  <a:pt x="791" y="68"/>
                </a:lnTo>
                <a:lnTo>
                  <a:pt x="735" y="48"/>
                </a:lnTo>
                <a:lnTo>
                  <a:pt x="679" y="30"/>
                </a:lnTo>
                <a:lnTo>
                  <a:pt x="622" y="17"/>
                </a:lnTo>
                <a:lnTo>
                  <a:pt x="564" y="7"/>
                </a:lnTo>
                <a:lnTo>
                  <a:pt x="506" y="1"/>
                </a:lnTo>
                <a:lnTo>
                  <a:pt x="448" y="0"/>
                </a:lnTo>
                <a:lnTo>
                  <a:pt x="390" y="1"/>
                </a:lnTo>
                <a:lnTo>
                  <a:pt x="331" y="7"/>
                </a:lnTo>
                <a:lnTo>
                  <a:pt x="273" y="17"/>
                </a:lnTo>
                <a:lnTo>
                  <a:pt x="217" y="30"/>
                </a:lnTo>
                <a:lnTo>
                  <a:pt x="160" y="48"/>
                </a:lnTo>
                <a:lnTo>
                  <a:pt x="105" y="68"/>
                </a:lnTo>
                <a:lnTo>
                  <a:pt x="52" y="93"/>
                </a:lnTo>
                <a:lnTo>
                  <a:pt x="0" y="121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69"/>
          <p:cNvSpPr>
            <a:spLocks/>
          </p:cNvSpPr>
          <p:nvPr/>
        </p:nvSpPr>
        <p:spPr bwMode="auto">
          <a:xfrm>
            <a:off x="1535112" y="2432050"/>
            <a:ext cx="117475" cy="409575"/>
          </a:xfrm>
          <a:custGeom>
            <a:avLst/>
            <a:gdLst>
              <a:gd name="T0" fmla="*/ 0 w 148"/>
              <a:gd name="T1" fmla="*/ 517 h 517"/>
              <a:gd name="T2" fmla="*/ 26 w 148"/>
              <a:gd name="T3" fmla="*/ 498 h 517"/>
              <a:gd name="T4" fmla="*/ 53 w 148"/>
              <a:gd name="T5" fmla="*/ 478 h 517"/>
              <a:gd name="T6" fmla="*/ 76 w 148"/>
              <a:gd name="T7" fmla="*/ 454 h 517"/>
              <a:gd name="T8" fmla="*/ 95 w 148"/>
              <a:gd name="T9" fmla="*/ 428 h 517"/>
              <a:gd name="T10" fmla="*/ 112 w 148"/>
              <a:gd name="T11" fmla="*/ 401 h 517"/>
              <a:gd name="T12" fmla="*/ 127 w 148"/>
              <a:gd name="T13" fmla="*/ 370 h 517"/>
              <a:gd name="T14" fmla="*/ 137 w 148"/>
              <a:gd name="T15" fmla="*/ 340 h 517"/>
              <a:gd name="T16" fmla="*/ 144 w 148"/>
              <a:gd name="T17" fmla="*/ 308 h 517"/>
              <a:gd name="T18" fmla="*/ 148 w 148"/>
              <a:gd name="T19" fmla="*/ 274 h 517"/>
              <a:gd name="T20" fmla="*/ 148 w 148"/>
              <a:gd name="T21" fmla="*/ 242 h 517"/>
              <a:gd name="T22" fmla="*/ 144 w 148"/>
              <a:gd name="T23" fmla="*/ 209 h 517"/>
              <a:gd name="T24" fmla="*/ 137 w 148"/>
              <a:gd name="T25" fmla="*/ 177 h 517"/>
              <a:gd name="T26" fmla="*/ 127 w 148"/>
              <a:gd name="T27" fmla="*/ 146 h 517"/>
              <a:gd name="T28" fmla="*/ 112 w 148"/>
              <a:gd name="T29" fmla="*/ 116 h 517"/>
              <a:gd name="T30" fmla="*/ 95 w 148"/>
              <a:gd name="T31" fmla="*/ 88 h 517"/>
              <a:gd name="T32" fmla="*/ 76 w 148"/>
              <a:gd name="T33" fmla="*/ 62 h 517"/>
              <a:gd name="T34" fmla="*/ 53 w 148"/>
              <a:gd name="T35" fmla="*/ 39 h 517"/>
              <a:gd name="T36" fmla="*/ 26 w 148"/>
              <a:gd name="T37" fmla="*/ 18 h 517"/>
              <a:gd name="T38" fmla="*/ 0 w 148"/>
              <a:gd name="T39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8" h="517">
                <a:moveTo>
                  <a:pt x="0" y="517"/>
                </a:moveTo>
                <a:lnTo>
                  <a:pt x="26" y="498"/>
                </a:lnTo>
                <a:lnTo>
                  <a:pt x="53" y="478"/>
                </a:lnTo>
                <a:lnTo>
                  <a:pt x="76" y="454"/>
                </a:lnTo>
                <a:lnTo>
                  <a:pt x="95" y="428"/>
                </a:lnTo>
                <a:lnTo>
                  <a:pt x="112" y="401"/>
                </a:lnTo>
                <a:lnTo>
                  <a:pt x="127" y="370"/>
                </a:lnTo>
                <a:lnTo>
                  <a:pt x="137" y="340"/>
                </a:lnTo>
                <a:lnTo>
                  <a:pt x="144" y="308"/>
                </a:lnTo>
                <a:lnTo>
                  <a:pt x="148" y="274"/>
                </a:lnTo>
                <a:lnTo>
                  <a:pt x="148" y="242"/>
                </a:lnTo>
                <a:lnTo>
                  <a:pt x="144" y="209"/>
                </a:lnTo>
                <a:lnTo>
                  <a:pt x="137" y="177"/>
                </a:lnTo>
                <a:lnTo>
                  <a:pt x="127" y="146"/>
                </a:lnTo>
                <a:lnTo>
                  <a:pt x="112" y="116"/>
                </a:lnTo>
                <a:lnTo>
                  <a:pt x="95" y="88"/>
                </a:lnTo>
                <a:lnTo>
                  <a:pt x="76" y="62"/>
                </a:lnTo>
                <a:lnTo>
                  <a:pt x="53" y="39"/>
                </a:lnTo>
                <a:lnTo>
                  <a:pt x="26" y="18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Line 70"/>
          <p:cNvSpPr>
            <a:spLocks noChangeShapeType="1"/>
          </p:cNvSpPr>
          <p:nvPr/>
        </p:nvSpPr>
        <p:spPr bwMode="auto">
          <a:xfrm>
            <a:off x="1535112" y="2430463"/>
            <a:ext cx="0" cy="6588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Line 71"/>
          <p:cNvSpPr>
            <a:spLocks noChangeShapeType="1"/>
          </p:cNvSpPr>
          <p:nvPr/>
        </p:nvSpPr>
        <p:spPr bwMode="auto">
          <a:xfrm>
            <a:off x="1179512" y="3048000"/>
            <a:ext cx="0" cy="6572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72"/>
          <p:cNvSpPr>
            <a:spLocks/>
          </p:cNvSpPr>
          <p:nvPr/>
        </p:nvSpPr>
        <p:spPr bwMode="auto">
          <a:xfrm>
            <a:off x="825500" y="2994025"/>
            <a:ext cx="709613" cy="95250"/>
          </a:xfrm>
          <a:custGeom>
            <a:avLst/>
            <a:gdLst>
              <a:gd name="T0" fmla="*/ 895 w 895"/>
              <a:gd name="T1" fmla="*/ 121 h 121"/>
              <a:gd name="T2" fmla="*/ 843 w 895"/>
              <a:gd name="T3" fmla="*/ 93 h 121"/>
              <a:gd name="T4" fmla="*/ 791 w 895"/>
              <a:gd name="T5" fmla="*/ 69 h 121"/>
              <a:gd name="T6" fmla="*/ 735 w 895"/>
              <a:gd name="T7" fmla="*/ 48 h 121"/>
              <a:gd name="T8" fmla="*/ 679 w 895"/>
              <a:gd name="T9" fmla="*/ 31 h 121"/>
              <a:gd name="T10" fmla="*/ 622 w 895"/>
              <a:gd name="T11" fmla="*/ 18 h 121"/>
              <a:gd name="T12" fmla="*/ 564 w 895"/>
              <a:gd name="T13" fmla="*/ 8 h 121"/>
              <a:gd name="T14" fmla="*/ 506 w 895"/>
              <a:gd name="T15" fmla="*/ 2 h 121"/>
              <a:gd name="T16" fmla="*/ 448 w 895"/>
              <a:gd name="T17" fmla="*/ 0 h 121"/>
              <a:gd name="T18" fmla="*/ 390 w 895"/>
              <a:gd name="T19" fmla="*/ 2 h 121"/>
              <a:gd name="T20" fmla="*/ 331 w 895"/>
              <a:gd name="T21" fmla="*/ 8 h 121"/>
              <a:gd name="T22" fmla="*/ 273 w 895"/>
              <a:gd name="T23" fmla="*/ 18 h 121"/>
              <a:gd name="T24" fmla="*/ 217 w 895"/>
              <a:gd name="T25" fmla="*/ 31 h 121"/>
              <a:gd name="T26" fmla="*/ 160 w 895"/>
              <a:gd name="T27" fmla="*/ 48 h 121"/>
              <a:gd name="T28" fmla="*/ 105 w 895"/>
              <a:gd name="T29" fmla="*/ 69 h 121"/>
              <a:gd name="T30" fmla="*/ 52 w 895"/>
              <a:gd name="T31" fmla="*/ 93 h 121"/>
              <a:gd name="T32" fmla="*/ 0 w 895"/>
              <a:gd name="T33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95" h="121">
                <a:moveTo>
                  <a:pt x="895" y="121"/>
                </a:moveTo>
                <a:lnTo>
                  <a:pt x="843" y="93"/>
                </a:lnTo>
                <a:lnTo>
                  <a:pt x="791" y="69"/>
                </a:lnTo>
                <a:lnTo>
                  <a:pt x="735" y="48"/>
                </a:lnTo>
                <a:lnTo>
                  <a:pt x="679" y="31"/>
                </a:lnTo>
                <a:lnTo>
                  <a:pt x="622" y="18"/>
                </a:lnTo>
                <a:lnTo>
                  <a:pt x="564" y="8"/>
                </a:lnTo>
                <a:lnTo>
                  <a:pt x="506" y="2"/>
                </a:lnTo>
                <a:lnTo>
                  <a:pt x="448" y="0"/>
                </a:lnTo>
                <a:lnTo>
                  <a:pt x="390" y="2"/>
                </a:lnTo>
                <a:lnTo>
                  <a:pt x="331" y="8"/>
                </a:lnTo>
                <a:lnTo>
                  <a:pt x="273" y="18"/>
                </a:lnTo>
                <a:lnTo>
                  <a:pt x="217" y="31"/>
                </a:lnTo>
                <a:lnTo>
                  <a:pt x="160" y="48"/>
                </a:lnTo>
                <a:lnTo>
                  <a:pt x="105" y="69"/>
                </a:lnTo>
                <a:lnTo>
                  <a:pt x="52" y="93"/>
                </a:lnTo>
                <a:lnTo>
                  <a:pt x="0" y="121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Line 73"/>
          <p:cNvSpPr>
            <a:spLocks noChangeShapeType="1"/>
          </p:cNvSpPr>
          <p:nvPr/>
        </p:nvSpPr>
        <p:spPr bwMode="auto">
          <a:xfrm>
            <a:off x="1535112" y="2841625"/>
            <a:ext cx="0" cy="6588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74"/>
          <p:cNvSpPr>
            <a:spLocks noChangeShapeType="1"/>
          </p:cNvSpPr>
          <p:nvPr/>
        </p:nvSpPr>
        <p:spPr bwMode="auto">
          <a:xfrm>
            <a:off x="823912" y="2430463"/>
            <a:ext cx="0" cy="6588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75"/>
          <p:cNvSpPr>
            <a:spLocks noChangeShapeType="1"/>
          </p:cNvSpPr>
          <p:nvPr/>
        </p:nvSpPr>
        <p:spPr bwMode="auto">
          <a:xfrm>
            <a:off x="468312" y="2225675"/>
            <a:ext cx="355600" cy="2047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76"/>
          <p:cNvSpPr>
            <a:spLocks noChangeShapeType="1"/>
          </p:cNvSpPr>
          <p:nvPr/>
        </p:nvSpPr>
        <p:spPr bwMode="auto">
          <a:xfrm>
            <a:off x="1535112" y="2841625"/>
            <a:ext cx="355600" cy="2063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77"/>
          <p:cNvSpPr>
            <a:spLocks noChangeShapeType="1"/>
          </p:cNvSpPr>
          <p:nvPr/>
        </p:nvSpPr>
        <p:spPr bwMode="auto">
          <a:xfrm>
            <a:off x="468312" y="2882900"/>
            <a:ext cx="355600" cy="2063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Line 78"/>
          <p:cNvSpPr>
            <a:spLocks noChangeShapeType="1"/>
          </p:cNvSpPr>
          <p:nvPr/>
        </p:nvSpPr>
        <p:spPr bwMode="auto">
          <a:xfrm>
            <a:off x="1535112" y="3500438"/>
            <a:ext cx="711200" cy="409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755" y="-91928"/>
            <a:ext cx="3678245" cy="326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0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000"/>
                            </p:stCondLst>
                            <p:childTnLst>
                              <p:par>
                                <p:cTn id="1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000"/>
                            </p:stCondLst>
                            <p:childTnLst>
                              <p:par>
                                <p:cTn id="1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000"/>
                            </p:stCondLst>
                            <p:childTnLst>
                              <p:par>
                                <p:cTn id="1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00"/>
                            </p:stCondLst>
                            <p:childTnLst>
                              <p:par>
                                <p:cTn id="1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000"/>
                            </p:stCondLst>
                            <p:childTnLst>
                              <p:par>
                                <p:cTn id="2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000"/>
                            </p:stCondLst>
                            <p:childTnLst>
                              <p:par>
                                <p:cTn id="2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1000"/>
                            </p:stCondLst>
                            <p:childTnLst>
                              <p:par>
                                <p:cTn id="2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2000"/>
                            </p:stCondLst>
                            <p:childTnLst>
                              <p:par>
                                <p:cTn id="2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3000"/>
                            </p:stCondLst>
                            <p:childTnLst>
                              <p:par>
                                <p:cTn id="2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1000"/>
                            </p:stCondLst>
                            <p:childTnLst>
                              <p:par>
                                <p:cTn id="2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1000"/>
                            </p:stCondLst>
                            <p:childTnLst>
                              <p:par>
                                <p:cTn id="2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3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000"/>
                            </p:stCondLst>
                            <p:childTnLst>
                              <p:par>
                                <p:cTn id="30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1000"/>
                            </p:stCondLst>
                            <p:childTnLst>
                              <p:par>
                                <p:cTn id="3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1000"/>
                            </p:stCondLst>
                            <p:childTnLst>
                              <p:par>
                                <p:cTn id="3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2000"/>
                            </p:stCondLst>
                            <p:childTnLst>
                              <p:par>
                                <p:cTn id="3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8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1250"/>
                            </p:stCondLst>
                            <p:childTnLst>
                              <p:par>
                                <p:cTn id="3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2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grpSp>
        <p:nvGrpSpPr>
          <p:cNvPr id="109" name="Group 108"/>
          <p:cNvGrpSpPr/>
          <p:nvPr/>
        </p:nvGrpSpPr>
        <p:grpSpPr>
          <a:xfrm>
            <a:off x="931862" y="1174750"/>
            <a:ext cx="8758238" cy="4152901"/>
            <a:chOff x="931862" y="1174750"/>
            <a:chExt cx="8758238" cy="4152901"/>
          </a:xfrm>
        </p:grpSpPr>
        <p:sp>
          <p:nvSpPr>
            <p:cNvPr id="9" name="Line 5"/>
            <p:cNvSpPr>
              <a:spLocks noChangeShapeType="1"/>
            </p:cNvSpPr>
            <p:nvPr/>
          </p:nvSpPr>
          <p:spPr bwMode="auto">
            <a:xfrm>
              <a:off x="2114550" y="5327650"/>
              <a:ext cx="7575550" cy="0"/>
            </a:xfrm>
            <a:prstGeom prst="line">
              <a:avLst/>
            </a:prstGeom>
            <a:noFill/>
            <a:ln w="0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 flipV="1">
              <a:off x="5902325" y="3762375"/>
              <a:ext cx="2708275" cy="1565275"/>
            </a:xfrm>
            <a:prstGeom prst="line">
              <a:avLst/>
            </a:prstGeom>
            <a:noFill/>
            <a:ln w="0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 flipV="1">
              <a:off x="5902325" y="1458913"/>
              <a:ext cx="0" cy="3868738"/>
            </a:xfrm>
            <a:prstGeom prst="line">
              <a:avLst/>
            </a:prstGeom>
            <a:noFill/>
            <a:ln w="0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V="1">
              <a:off x="1287462" y="2073275"/>
              <a:ext cx="38100" cy="39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flipV="1">
              <a:off x="1287462" y="2122488"/>
              <a:ext cx="123825" cy="1238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 flipV="1">
              <a:off x="1287462" y="2171700"/>
              <a:ext cx="209550" cy="2111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 flipV="1">
              <a:off x="1287462" y="2220913"/>
              <a:ext cx="295275" cy="2952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 flipV="1">
              <a:off x="1287462" y="2320925"/>
              <a:ext cx="330200" cy="3302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 flipV="1">
              <a:off x="1366837" y="2455863"/>
              <a:ext cx="250825" cy="2508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 flipV="1">
              <a:off x="1452562" y="2590800"/>
              <a:ext cx="165100" cy="1651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 flipV="1">
              <a:off x="1536700" y="2725738"/>
              <a:ext cx="80963" cy="793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 flipV="1">
              <a:off x="2605087" y="1790700"/>
              <a:ext cx="79375" cy="793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 flipV="1">
              <a:off x="2605087" y="1839913"/>
              <a:ext cx="165100" cy="1651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 flipV="1">
              <a:off x="2605087" y="1889125"/>
              <a:ext cx="250825" cy="2508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/>
            <p:cNvSpPr>
              <a:spLocks noChangeShapeType="1"/>
            </p:cNvSpPr>
            <p:nvPr/>
          </p:nvSpPr>
          <p:spPr bwMode="auto">
            <a:xfrm flipV="1">
              <a:off x="2605087" y="1944688"/>
              <a:ext cx="330200" cy="3286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/>
            <p:cNvSpPr>
              <a:spLocks noChangeShapeType="1"/>
            </p:cNvSpPr>
            <p:nvPr/>
          </p:nvSpPr>
          <p:spPr bwMode="auto">
            <a:xfrm flipV="1">
              <a:off x="2276475" y="2663825"/>
              <a:ext cx="73025" cy="762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/>
            <p:cNvSpPr>
              <a:spLocks noChangeShapeType="1"/>
            </p:cNvSpPr>
            <p:nvPr/>
          </p:nvSpPr>
          <p:spPr bwMode="auto">
            <a:xfrm flipV="1">
              <a:off x="2605087" y="2079625"/>
              <a:ext cx="330200" cy="3302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/>
            <p:cNvSpPr>
              <a:spLocks noChangeShapeType="1"/>
            </p:cNvSpPr>
            <p:nvPr/>
          </p:nvSpPr>
          <p:spPr bwMode="auto">
            <a:xfrm flipV="1">
              <a:off x="2276475" y="2713038"/>
              <a:ext cx="158750" cy="160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3"/>
            <p:cNvSpPr>
              <a:spLocks noChangeShapeType="1"/>
            </p:cNvSpPr>
            <p:nvPr/>
          </p:nvSpPr>
          <p:spPr bwMode="auto">
            <a:xfrm flipV="1">
              <a:off x="2605087" y="2212975"/>
              <a:ext cx="330200" cy="3302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4"/>
            <p:cNvSpPr>
              <a:spLocks noChangeShapeType="1"/>
            </p:cNvSpPr>
            <p:nvPr/>
          </p:nvSpPr>
          <p:spPr bwMode="auto">
            <a:xfrm flipV="1">
              <a:off x="2276475" y="2763838"/>
              <a:ext cx="244475" cy="2444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/>
            <p:cNvSpPr>
              <a:spLocks noChangeShapeType="1"/>
            </p:cNvSpPr>
            <p:nvPr/>
          </p:nvSpPr>
          <p:spPr bwMode="auto">
            <a:xfrm flipV="1">
              <a:off x="2605087" y="2347913"/>
              <a:ext cx="330200" cy="3302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6"/>
            <p:cNvSpPr>
              <a:spLocks noChangeShapeType="1"/>
            </p:cNvSpPr>
            <p:nvPr/>
          </p:nvSpPr>
          <p:spPr bwMode="auto">
            <a:xfrm flipV="1">
              <a:off x="2276475" y="2482850"/>
              <a:ext cx="658813" cy="6604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7"/>
            <p:cNvSpPr>
              <a:spLocks noChangeShapeType="1"/>
            </p:cNvSpPr>
            <p:nvPr/>
          </p:nvSpPr>
          <p:spPr bwMode="auto">
            <a:xfrm flipV="1">
              <a:off x="2305050" y="2617788"/>
              <a:ext cx="630238" cy="6318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8"/>
            <p:cNvSpPr>
              <a:spLocks noChangeShapeType="1"/>
            </p:cNvSpPr>
            <p:nvPr/>
          </p:nvSpPr>
          <p:spPr bwMode="auto">
            <a:xfrm flipV="1">
              <a:off x="2390775" y="2752725"/>
              <a:ext cx="544513" cy="5461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9"/>
            <p:cNvSpPr>
              <a:spLocks noChangeShapeType="1"/>
            </p:cNvSpPr>
            <p:nvPr/>
          </p:nvSpPr>
          <p:spPr bwMode="auto">
            <a:xfrm flipV="1">
              <a:off x="2476500" y="2887663"/>
              <a:ext cx="458788" cy="4603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/>
            <p:cNvSpPr>
              <a:spLocks noChangeShapeType="1"/>
            </p:cNvSpPr>
            <p:nvPr/>
          </p:nvSpPr>
          <p:spPr bwMode="auto">
            <a:xfrm flipV="1">
              <a:off x="2560637" y="3021013"/>
              <a:ext cx="374650" cy="3762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/>
            <p:cNvSpPr>
              <a:spLocks noChangeShapeType="1"/>
            </p:cNvSpPr>
            <p:nvPr/>
          </p:nvSpPr>
          <p:spPr bwMode="auto">
            <a:xfrm flipV="1">
              <a:off x="2646362" y="3157538"/>
              <a:ext cx="288925" cy="288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/>
            <p:cNvSpPr>
              <a:spLocks noChangeShapeType="1"/>
            </p:cNvSpPr>
            <p:nvPr/>
          </p:nvSpPr>
          <p:spPr bwMode="auto">
            <a:xfrm flipV="1">
              <a:off x="2732087" y="3290888"/>
              <a:ext cx="203200" cy="2047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/>
            <p:cNvSpPr>
              <a:spLocks noChangeShapeType="1"/>
            </p:cNvSpPr>
            <p:nvPr/>
          </p:nvSpPr>
          <p:spPr bwMode="auto">
            <a:xfrm flipV="1">
              <a:off x="2817812" y="3427413"/>
              <a:ext cx="117475" cy="1174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/>
            <p:cNvSpPr>
              <a:spLocks noChangeShapeType="1"/>
            </p:cNvSpPr>
            <p:nvPr/>
          </p:nvSpPr>
          <p:spPr bwMode="auto">
            <a:xfrm flipV="1">
              <a:off x="2901950" y="3560763"/>
              <a:ext cx="3333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/>
            <p:cNvSpPr>
              <a:spLocks noChangeShapeType="1"/>
            </p:cNvSpPr>
            <p:nvPr/>
          </p:nvSpPr>
          <p:spPr bwMode="auto">
            <a:xfrm flipV="1">
              <a:off x="4254500" y="2728913"/>
              <a:ext cx="52388" cy="508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6"/>
            <p:cNvSpPr>
              <a:spLocks noChangeShapeType="1"/>
            </p:cNvSpPr>
            <p:nvPr/>
          </p:nvSpPr>
          <p:spPr bwMode="auto">
            <a:xfrm flipV="1">
              <a:off x="4254500" y="2778125"/>
              <a:ext cx="136525" cy="1365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7"/>
            <p:cNvSpPr>
              <a:spLocks noChangeShapeType="1"/>
            </p:cNvSpPr>
            <p:nvPr/>
          </p:nvSpPr>
          <p:spPr bwMode="auto">
            <a:xfrm flipV="1">
              <a:off x="4254500" y="2827338"/>
              <a:ext cx="222250" cy="2222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 flipV="1">
              <a:off x="4254500" y="2876550"/>
              <a:ext cx="306388" cy="3079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 flipV="1">
              <a:off x="4254500" y="2987675"/>
              <a:ext cx="328613" cy="3302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0"/>
            <p:cNvSpPr>
              <a:spLocks noChangeShapeType="1"/>
            </p:cNvSpPr>
            <p:nvPr/>
          </p:nvSpPr>
          <p:spPr bwMode="auto">
            <a:xfrm flipV="1">
              <a:off x="4254500" y="3124200"/>
              <a:ext cx="328613" cy="3302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1"/>
            <p:cNvSpPr>
              <a:spLocks noChangeShapeType="1"/>
            </p:cNvSpPr>
            <p:nvPr/>
          </p:nvSpPr>
          <p:spPr bwMode="auto">
            <a:xfrm flipV="1">
              <a:off x="4254500" y="3257550"/>
              <a:ext cx="328613" cy="3302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2"/>
            <p:cNvSpPr>
              <a:spLocks noChangeShapeType="1"/>
            </p:cNvSpPr>
            <p:nvPr/>
          </p:nvSpPr>
          <p:spPr bwMode="auto">
            <a:xfrm flipV="1">
              <a:off x="4254500" y="3394075"/>
              <a:ext cx="328613" cy="3286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3"/>
            <p:cNvSpPr>
              <a:spLocks noChangeShapeType="1"/>
            </p:cNvSpPr>
            <p:nvPr/>
          </p:nvSpPr>
          <p:spPr bwMode="auto">
            <a:xfrm flipV="1">
              <a:off x="4254500" y="3527425"/>
              <a:ext cx="328613" cy="3302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44"/>
            <p:cNvSpPr>
              <a:spLocks noChangeShapeType="1"/>
            </p:cNvSpPr>
            <p:nvPr/>
          </p:nvSpPr>
          <p:spPr bwMode="auto">
            <a:xfrm flipV="1">
              <a:off x="4254500" y="3662363"/>
              <a:ext cx="328613" cy="3302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45"/>
            <p:cNvSpPr>
              <a:spLocks noChangeShapeType="1"/>
            </p:cNvSpPr>
            <p:nvPr/>
          </p:nvSpPr>
          <p:spPr bwMode="auto">
            <a:xfrm flipV="1">
              <a:off x="4254500" y="3797300"/>
              <a:ext cx="328613" cy="3302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46"/>
            <p:cNvSpPr>
              <a:spLocks noChangeShapeType="1"/>
            </p:cNvSpPr>
            <p:nvPr/>
          </p:nvSpPr>
          <p:spPr bwMode="auto">
            <a:xfrm flipV="1">
              <a:off x="4254500" y="3932238"/>
              <a:ext cx="328613" cy="3286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47"/>
            <p:cNvSpPr>
              <a:spLocks noChangeShapeType="1"/>
            </p:cNvSpPr>
            <p:nvPr/>
          </p:nvSpPr>
          <p:spPr bwMode="auto">
            <a:xfrm flipV="1">
              <a:off x="4268787" y="3997325"/>
              <a:ext cx="384175" cy="38576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48"/>
            <p:cNvSpPr>
              <a:spLocks noChangeShapeType="1"/>
            </p:cNvSpPr>
            <p:nvPr/>
          </p:nvSpPr>
          <p:spPr bwMode="auto">
            <a:xfrm flipV="1">
              <a:off x="4352925" y="4046538"/>
              <a:ext cx="387350" cy="38576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49"/>
            <p:cNvSpPr>
              <a:spLocks noChangeShapeType="1"/>
            </p:cNvSpPr>
            <p:nvPr/>
          </p:nvSpPr>
          <p:spPr bwMode="auto">
            <a:xfrm flipV="1">
              <a:off x="4438650" y="4095750"/>
              <a:ext cx="385763" cy="38576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50"/>
            <p:cNvSpPr>
              <a:spLocks noChangeShapeType="1"/>
            </p:cNvSpPr>
            <p:nvPr/>
          </p:nvSpPr>
          <p:spPr bwMode="auto">
            <a:xfrm flipV="1">
              <a:off x="4524375" y="4144963"/>
              <a:ext cx="385763" cy="38576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51"/>
            <p:cNvSpPr>
              <a:spLocks noChangeShapeType="1"/>
            </p:cNvSpPr>
            <p:nvPr/>
          </p:nvSpPr>
          <p:spPr bwMode="auto">
            <a:xfrm flipV="1">
              <a:off x="4610100" y="4275138"/>
              <a:ext cx="303213" cy="3048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52"/>
            <p:cNvSpPr>
              <a:spLocks noChangeShapeType="1"/>
            </p:cNvSpPr>
            <p:nvPr/>
          </p:nvSpPr>
          <p:spPr bwMode="auto">
            <a:xfrm flipV="1">
              <a:off x="4694237" y="4410075"/>
              <a:ext cx="219075" cy="2190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53"/>
            <p:cNvSpPr>
              <a:spLocks noChangeShapeType="1"/>
            </p:cNvSpPr>
            <p:nvPr/>
          </p:nvSpPr>
          <p:spPr bwMode="auto">
            <a:xfrm flipV="1">
              <a:off x="4779962" y="4545013"/>
              <a:ext cx="133350" cy="1333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54"/>
            <p:cNvSpPr>
              <a:spLocks noChangeShapeType="1"/>
            </p:cNvSpPr>
            <p:nvPr/>
          </p:nvSpPr>
          <p:spPr bwMode="auto">
            <a:xfrm flipV="1">
              <a:off x="4865687" y="4678363"/>
              <a:ext cx="47625" cy="492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55"/>
            <p:cNvSpPr>
              <a:spLocks noChangeShapeType="1"/>
            </p:cNvSpPr>
            <p:nvPr/>
          </p:nvSpPr>
          <p:spPr bwMode="auto">
            <a:xfrm flipV="1">
              <a:off x="5573712" y="4538663"/>
              <a:ext cx="19050" cy="190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56"/>
            <p:cNvSpPr>
              <a:spLocks noChangeShapeType="1"/>
            </p:cNvSpPr>
            <p:nvPr/>
          </p:nvSpPr>
          <p:spPr bwMode="auto">
            <a:xfrm flipV="1">
              <a:off x="5573712" y="4587875"/>
              <a:ext cx="104775" cy="1047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57"/>
            <p:cNvSpPr>
              <a:spLocks noChangeShapeType="1"/>
            </p:cNvSpPr>
            <p:nvPr/>
          </p:nvSpPr>
          <p:spPr bwMode="auto">
            <a:xfrm flipV="1">
              <a:off x="5573712" y="4637088"/>
              <a:ext cx="188913" cy="1905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58"/>
            <p:cNvSpPr>
              <a:spLocks noChangeShapeType="1"/>
            </p:cNvSpPr>
            <p:nvPr/>
          </p:nvSpPr>
          <p:spPr bwMode="auto">
            <a:xfrm flipV="1">
              <a:off x="5573712" y="4686300"/>
              <a:ext cx="274638" cy="2762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59"/>
            <p:cNvSpPr>
              <a:spLocks noChangeShapeType="1"/>
            </p:cNvSpPr>
            <p:nvPr/>
          </p:nvSpPr>
          <p:spPr bwMode="auto">
            <a:xfrm flipV="1">
              <a:off x="5573712" y="4767263"/>
              <a:ext cx="328613" cy="3302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60"/>
            <p:cNvSpPr>
              <a:spLocks noChangeShapeType="1"/>
            </p:cNvSpPr>
            <p:nvPr/>
          </p:nvSpPr>
          <p:spPr bwMode="auto">
            <a:xfrm flipV="1">
              <a:off x="5632450" y="4902200"/>
              <a:ext cx="269875" cy="2698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61"/>
            <p:cNvSpPr>
              <a:spLocks noChangeShapeType="1"/>
            </p:cNvSpPr>
            <p:nvPr/>
          </p:nvSpPr>
          <p:spPr bwMode="auto">
            <a:xfrm flipV="1">
              <a:off x="5718175" y="5037138"/>
              <a:ext cx="184150" cy="1841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62"/>
            <p:cNvSpPr>
              <a:spLocks noChangeShapeType="1"/>
            </p:cNvSpPr>
            <p:nvPr/>
          </p:nvSpPr>
          <p:spPr bwMode="auto">
            <a:xfrm flipV="1">
              <a:off x="5803900" y="5172075"/>
              <a:ext cx="98425" cy="984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63"/>
            <p:cNvSpPr>
              <a:spLocks noChangeShapeType="1"/>
            </p:cNvSpPr>
            <p:nvPr/>
          </p:nvSpPr>
          <p:spPr bwMode="auto">
            <a:xfrm flipV="1">
              <a:off x="5888037" y="5305425"/>
              <a:ext cx="14288" cy="142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64"/>
            <p:cNvSpPr>
              <a:spLocks noChangeShapeType="1"/>
            </p:cNvSpPr>
            <p:nvPr/>
          </p:nvSpPr>
          <p:spPr bwMode="auto">
            <a:xfrm flipH="1" flipV="1">
              <a:off x="931862" y="2455863"/>
              <a:ext cx="4970463" cy="2871788"/>
            </a:xfrm>
            <a:prstGeom prst="line">
              <a:avLst/>
            </a:prstGeom>
            <a:noFill/>
            <a:ln w="0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65"/>
            <p:cNvSpPr>
              <a:spLocks noChangeShapeType="1"/>
            </p:cNvSpPr>
            <p:nvPr/>
          </p:nvSpPr>
          <p:spPr bwMode="auto">
            <a:xfrm flipV="1">
              <a:off x="5902325" y="4144963"/>
              <a:ext cx="989013" cy="5730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66"/>
            <p:cNvSpPr>
              <a:spLocks noChangeShapeType="1"/>
            </p:cNvSpPr>
            <p:nvPr/>
          </p:nvSpPr>
          <p:spPr bwMode="auto">
            <a:xfrm>
              <a:off x="6891337" y="4144963"/>
              <a:ext cx="0" cy="6111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67"/>
            <p:cNvSpPr>
              <a:spLocks noChangeShapeType="1"/>
            </p:cNvSpPr>
            <p:nvPr/>
          </p:nvSpPr>
          <p:spPr bwMode="auto">
            <a:xfrm flipV="1">
              <a:off x="4583112" y="3384550"/>
              <a:ext cx="990600" cy="5715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68"/>
            <p:cNvSpPr>
              <a:spLocks noChangeShapeType="1"/>
            </p:cNvSpPr>
            <p:nvPr/>
          </p:nvSpPr>
          <p:spPr bwMode="auto">
            <a:xfrm>
              <a:off x="5573712" y="3384550"/>
              <a:ext cx="1317625" cy="7604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69"/>
            <p:cNvSpPr>
              <a:spLocks noChangeShapeType="1"/>
            </p:cNvSpPr>
            <p:nvPr/>
          </p:nvSpPr>
          <p:spPr bwMode="auto">
            <a:xfrm flipV="1">
              <a:off x="4583112" y="2889250"/>
              <a:ext cx="0" cy="10668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70"/>
            <p:cNvSpPr>
              <a:spLocks noChangeShapeType="1"/>
            </p:cNvSpPr>
            <p:nvPr/>
          </p:nvSpPr>
          <p:spPr bwMode="auto">
            <a:xfrm flipV="1">
              <a:off x="4583112" y="2317750"/>
              <a:ext cx="990600" cy="5715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71"/>
            <p:cNvSpPr>
              <a:spLocks noChangeShapeType="1"/>
            </p:cNvSpPr>
            <p:nvPr/>
          </p:nvSpPr>
          <p:spPr bwMode="auto">
            <a:xfrm>
              <a:off x="5573712" y="2317750"/>
              <a:ext cx="0" cy="10668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72"/>
            <p:cNvSpPr>
              <a:spLocks noChangeShapeType="1"/>
            </p:cNvSpPr>
            <p:nvPr/>
          </p:nvSpPr>
          <p:spPr bwMode="auto">
            <a:xfrm flipH="1" flipV="1">
              <a:off x="3594100" y="1174750"/>
              <a:ext cx="1979613" cy="11430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73"/>
            <p:cNvSpPr>
              <a:spLocks noChangeShapeType="1"/>
            </p:cNvSpPr>
            <p:nvPr/>
          </p:nvSpPr>
          <p:spPr bwMode="auto">
            <a:xfrm flipH="1">
              <a:off x="2605087" y="1174750"/>
              <a:ext cx="989013" cy="5715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74"/>
            <p:cNvSpPr>
              <a:spLocks noChangeShapeType="1"/>
            </p:cNvSpPr>
            <p:nvPr/>
          </p:nvSpPr>
          <p:spPr bwMode="auto">
            <a:xfrm>
              <a:off x="2605087" y="1746250"/>
              <a:ext cx="0" cy="10652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Line 75"/>
            <p:cNvSpPr>
              <a:spLocks noChangeShapeType="1"/>
            </p:cNvSpPr>
            <p:nvPr/>
          </p:nvSpPr>
          <p:spPr bwMode="auto">
            <a:xfrm>
              <a:off x="1287462" y="2051050"/>
              <a:ext cx="0" cy="6096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76"/>
            <p:cNvSpPr>
              <a:spLocks noChangeShapeType="1"/>
            </p:cNvSpPr>
            <p:nvPr/>
          </p:nvSpPr>
          <p:spPr bwMode="auto">
            <a:xfrm flipV="1">
              <a:off x="1287462" y="1477963"/>
              <a:ext cx="989013" cy="5730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77"/>
            <p:cNvSpPr>
              <a:spLocks noChangeShapeType="1"/>
            </p:cNvSpPr>
            <p:nvPr/>
          </p:nvSpPr>
          <p:spPr bwMode="auto">
            <a:xfrm>
              <a:off x="2276475" y="1477963"/>
              <a:ext cx="395288" cy="2301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8"/>
            <p:cNvSpPr>
              <a:spLocks/>
            </p:cNvSpPr>
            <p:nvPr/>
          </p:nvSpPr>
          <p:spPr bwMode="auto">
            <a:xfrm>
              <a:off x="2935287" y="1760538"/>
              <a:ext cx="1317625" cy="176213"/>
            </a:xfrm>
            <a:custGeom>
              <a:avLst/>
              <a:gdLst>
                <a:gd name="T0" fmla="*/ 1660 w 1660"/>
                <a:gd name="T1" fmla="*/ 222 h 222"/>
                <a:gd name="T2" fmla="*/ 1587 w 1660"/>
                <a:gd name="T3" fmla="*/ 183 h 222"/>
                <a:gd name="T4" fmla="*/ 1512 w 1660"/>
                <a:gd name="T5" fmla="*/ 147 h 222"/>
                <a:gd name="T6" fmla="*/ 1436 w 1660"/>
                <a:gd name="T7" fmla="*/ 115 h 222"/>
                <a:gd name="T8" fmla="*/ 1359 w 1660"/>
                <a:gd name="T9" fmla="*/ 87 h 222"/>
                <a:gd name="T10" fmla="*/ 1280 w 1660"/>
                <a:gd name="T11" fmla="*/ 62 h 222"/>
                <a:gd name="T12" fmla="*/ 1199 w 1660"/>
                <a:gd name="T13" fmla="*/ 42 h 222"/>
                <a:gd name="T14" fmla="*/ 1118 w 1660"/>
                <a:gd name="T15" fmla="*/ 25 h 222"/>
                <a:gd name="T16" fmla="*/ 1036 w 1660"/>
                <a:gd name="T17" fmla="*/ 12 h 222"/>
                <a:gd name="T18" fmla="*/ 954 w 1660"/>
                <a:gd name="T19" fmla="*/ 5 h 222"/>
                <a:gd name="T20" fmla="*/ 872 w 1660"/>
                <a:gd name="T21" fmla="*/ 0 h 222"/>
                <a:gd name="T22" fmla="*/ 788 w 1660"/>
                <a:gd name="T23" fmla="*/ 0 h 222"/>
                <a:gd name="T24" fmla="*/ 706 w 1660"/>
                <a:gd name="T25" fmla="*/ 5 h 222"/>
                <a:gd name="T26" fmla="*/ 623 w 1660"/>
                <a:gd name="T27" fmla="*/ 12 h 222"/>
                <a:gd name="T28" fmla="*/ 541 w 1660"/>
                <a:gd name="T29" fmla="*/ 25 h 222"/>
                <a:gd name="T30" fmla="*/ 460 w 1660"/>
                <a:gd name="T31" fmla="*/ 42 h 222"/>
                <a:gd name="T32" fmla="*/ 380 w 1660"/>
                <a:gd name="T33" fmla="*/ 62 h 222"/>
                <a:gd name="T34" fmla="*/ 301 w 1660"/>
                <a:gd name="T35" fmla="*/ 87 h 222"/>
                <a:gd name="T36" fmla="*/ 223 w 1660"/>
                <a:gd name="T37" fmla="*/ 115 h 222"/>
                <a:gd name="T38" fmla="*/ 147 w 1660"/>
                <a:gd name="T39" fmla="*/ 147 h 222"/>
                <a:gd name="T40" fmla="*/ 73 w 1660"/>
                <a:gd name="T41" fmla="*/ 183 h 222"/>
                <a:gd name="T42" fmla="*/ 0 w 1660"/>
                <a:gd name="T43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60" h="222">
                  <a:moveTo>
                    <a:pt x="1660" y="222"/>
                  </a:moveTo>
                  <a:lnTo>
                    <a:pt x="1587" y="183"/>
                  </a:lnTo>
                  <a:lnTo>
                    <a:pt x="1512" y="147"/>
                  </a:lnTo>
                  <a:lnTo>
                    <a:pt x="1436" y="115"/>
                  </a:lnTo>
                  <a:lnTo>
                    <a:pt x="1359" y="87"/>
                  </a:lnTo>
                  <a:lnTo>
                    <a:pt x="1280" y="62"/>
                  </a:lnTo>
                  <a:lnTo>
                    <a:pt x="1199" y="42"/>
                  </a:lnTo>
                  <a:lnTo>
                    <a:pt x="1118" y="25"/>
                  </a:lnTo>
                  <a:lnTo>
                    <a:pt x="1036" y="12"/>
                  </a:lnTo>
                  <a:lnTo>
                    <a:pt x="954" y="5"/>
                  </a:lnTo>
                  <a:lnTo>
                    <a:pt x="872" y="0"/>
                  </a:lnTo>
                  <a:lnTo>
                    <a:pt x="788" y="0"/>
                  </a:lnTo>
                  <a:lnTo>
                    <a:pt x="706" y="5"/>
                  </a:lnTo>
                  <a:lnTo>
                    <a:pt x="623" y="12"/>
                  </a:lnTo>
                  <a:lnTo>
                    <a:pt x="541" y="25"/>
                  </a:lnTo>
                  <a:lnTo>
                    <a:pt x="460" y="42"/>
                  </a:lnTo>
                  <a:lnTo>
                    <a:pt x="380" y="62"/>
                  </a:lnTo>
                  <a:lnTo>
                    <a:pt x="301" y="87"/>
                  </a:lnTo>
                  <a:lnTo>
                    <a:pt x="223" y="115"/>
                  </a:lnTo>
                  <a:lnTo>
                    <a:pt x="147" y="147"/>
                  </a:lnTo>
                  <a:lnTo>
                    <a:pt x="73" y="183"/>
                  </a:lnTo>
                  <a:lnTo>
                    <a:pt x="0" y="22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9"/>
            <p:cNvSpPr>
              <a:spLocks/>
            </p:cNvSpPr>
            <p:nvPr/>
          </p:nvSpPr>
          <p:spPr bwMode="auto">
            <a:xfrm>
              <a:off x="4252912" y="1936750"/>
              <a:ext cx="219075" cy="760413"/>
            </a:xfrm>
            <a:custGeom>
              <a:avLst/>
              <a:gdLst>
                <a:gd name="T0" fmla="*/ 0 w 276"/>
                <a:gd name="T1" fmla="*/ 959 h 959"/>
                <a:gd name="T2" fmla="*/ 38 w 276"/>
                <a:gd name="T3" fmla="*/ 934 h 959"/>
                <a:gd name="T4" fmla="*/ 76 w 276"/>
                <a:gd name="T5" fmla="*/ 906 h 959"/>
                <a:gd name="T6" fmla="*/ 110 w 276"/>
                <a:gd name="T7" fmla="*/ 875 h 959"/>
                <a:gd name="T8" fmla="*/ 141 w 276"/>
                <a:gd name="T9" fmla="*/ 841 h 959"/>
                <a:gd name="T10" fmla="*/ 170 w 276"/>
                <a:gd name="T11" fmla="*/ 805 h 959"/>
                <a:gd name="T12" fmla="*/ 197 w 276"/>
                <a:gd name="T13" fmla="*/ 766 h 959"/>
                <a:gd name="T14" fmla="*/ 218 w 276"/>
                <a:gd name="T15" fmla="*/ 726 h 959"/>
                <a:gd name="T16" fmla="*/ 237 w 276"/>
                <a:gd name="T17" fmla="*/ 682 h 959"/>
                <a:gd name="T18" fmla="*/ 253 w 276"/>
                <a:gd name="T19" fmla="*/ 639 h 959"/>
                <a:gd name="T20" fmla="*/ 263 w 276"/>
                <a:gd name="T21" fmla="*/ 594 h 959"/>
                <a:gd name="T22" fmla="*/ 271 w 276"/>
                <a:gd name="T23" fmla="*/ 549 h 959"/>
                <a:gd name="T24" fmla="*/ 276 w 276"/>
                <a:gd name="T25" fmla="*/ 503 h 959"/>
                <a:gd name="T26" fmla="*/ 276 w 276"/>
                <a:gd name="T27" fmla="*/ 456 h 959"/>
                <a:gd name="T28" fmla="*/ 271 w 276"/>
                <a:gd name="T29" fmla="*/ 409 h 959"/>
                <a:gd name="T30" fmla="*/ 263 w 276"/>
                <a:gd name="T31" fmla="*/ 364 h 959"/>
                <a:gd name="T32" fmla="*/ 253 w 276"/>
                <a:gd name="T33" fmla="*/ 319 h 959"/>
                <a:gd name="T34" fmla="*/ 237 w 276"/>
                <a:gd name="T35" fmla="*/ 276 h 959"/>
                <a:gd name="T36" fmla="*/ 218 w 276"/>
                <a:gd name="T37" fmla="*/ 233 h 959"/>
                <a:gd name="T38" fmla="*/ 197 w 276"/>
                <a:gd name="T39" fmla="*/ 192 h 959"/>
                <a:gd name="T40" fmla="*/ 170 w 276"/>
                <a:gd name="T41" fmla="*/ 153 h 959"/>
                <a:gd name="T42" fmla="*/ 141 w 276"/>
                <a:gd name="T43" fmla="*/ 118 h 959"/>
                <a:gd name="T44" fmla="*/ 110 w 276"/>
                <a:gd name="T45" fmla="*/ 84 h 959"/>
                <a:gd name="T46" fmla="*/ 76 w 276"/>
                <a:gd name="T47" fmla="*/ 53 h 959"/>
                <a:gd name="T48" fmla="*/ 38 w 276"/>
                <a:gd name="T49" fmla="*/ 25 h 959"/>
                <a:gd name="T50" fmla="*/ 0 w 276"/>
                <a:gd name="T51" fmla="*/ 0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6" h="959">
                  <a:moveTo>
                    <a:pt x="0" y="959"/>
                  </a:moveTo>
                  <a:lnTo>
                    <a:pt x="38" y="934"/>
                  </a:lnTo>
                  <a:lnTo>
                    <a:pt x="76" y="906"/>
                  </a:lnTo>
                  <a:lnTo>
                    <a:pt x="110" y="875"/>
                  </a:lnTo>
                  <a:lnTo>
                    <a:pt x="141" y="841"/>
                  </a:lnTo>
                  <a:lnTo>
                    <a:pt x="170" y="805"/>
                  </a:lnTo>
                  <a:lnTo>
                    <a:pt x="197" y="766"/>
                  </a:lnTo>
                  <a:lnTo>
                    <a:pt x="218" y="726"/>
                  </a:lnTo>
                  <a:lnTo>
                    <a:pt x="237" y="682"/>
                  </a:lnTo>
                  <a:lnTo>
                    <a:pt x="253" y="639"/>
                  </a:lnTo>
                  <a:lnTo>
                    <a:pt x="263" y="594"/>
                  </a:lnTo>
                  <a:lnTo>
                    <a:pt x="271" y="549"/>
                  </a:lnTo>
                  <a:lnTo>
                    <a:pt x="276" y="503"/>
                  </a:lnTo>
                  <a:lnTo>
                    <a:pt x="276" y="456"/>
                  </a:lnTo>
                  <a:lnTo>
                    <a:pt x="271" y="409"/>
                  </a:lnTo>
                  <a:lnTo>
                    <a:pt x="263" y="364"/>
                  </a:lnTo>
                  <a:lnTo>
                    <a:pt x="253" y="319"/>
                  </a:lnTo>
                  <a:lnTo>
                    <a:pt x="237" y="276"/>
                  </a:lnTo>
                  <a:lnTo>
                    <a:pt x="218" y="233"/>
                  </a:lnTo>
                  <a:lnTo>
                    <a:pt x="197" y="192"/>
                  </a:lnTo>
                  <a:lnTo>
                    <a:pt x="170" y="153"/>
                  </a:lnTo>
                  <a:lnTo>
                    <a:pt x="141" y="118"/>
                  </a:lnTo>
                  <a:lnTo>
                    <a:pt x="110" y="84"/>
                  </a:lnTo>
                  <a:lnTo>
                    <a:pt x="76" y="53"/>
                  </a:lnTo>
                  <a:lnTo>
                    <a:pt x="38" y="25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80"/>
            <p:cNvSpPr>
              <a:spLocks noChangeShapeType="1"/>
            </p:cNvSpPr>
            <p:nvPr/>
          </p:nvSpPr>
          <p:spPr bwMode="auto">
            <a:xfrm>
              <a:off x="2935287" y="1936750"/>
              <a:ext cx="0" cy="16764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Line 81"/>
            <p:cNvSpPr>
              <a:spLocks noChangeShapeType="1"/>
            </p:cNvSpPr>
            <p:nvPr/>
          </p:nvSpPr>
          <p:spPr bwMode="auto">
            <a:xfrm flipH="1" flipV="1">
              <a:off x="2605087" y="1746250"/>
              <a:ext cx="330200" cy="1905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82"/>
            <p:cNvSpPr>
              <a:spLocks noChangeShapeType="1"/>
            </p:cNvSpPr>
            <p:nvPr/>
          </p:nvSpPr>
          <p:spPr bwMode="auto">
            <a:xfrm>
              <a:off x="4254500" y="2698750"/>
              <a:ext cx="328613" cy="1905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83"/>
            <p:cNvSpPr>
              <a:spLocks noChangeShapeType="1"/>
            </p:cNvSpPr>
            <p:nvPr/>
          </p:nvSpPr>
          <p:spPr bwMode="auto">
            <a:xfrm>
              <a:off x="4254500" y="2698750"/>
              <a:ext cx="0" cy="16764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4"/>
            <p:cNvSpPr>
              <a:spLocks/>
            </p:cNvSpPr>
            <p:nvPr/>
          </p:nvSpPr>
          <p:spPr bwMode="auto">
            <a:xfrm>
              <a:off x="2935287" y="3436938"/>
              <a:ext cx="1317625" cy="176213"/>
            </a:xfrm>
            <a:custGeom>
              <a:avLst/>
              <a:gdLst>
                <a:gd name="T0" fmla="*/ 1660 w 1660"/>
                <a:gd name="T1" fmla="*/ 222 h 222"/>
                <a:gd name="T2" fmla="*/ 1587 w 1660"/>
                <a:gd name="T3" fmla="*/ 183 h 222"/>
                <a:gd name="T4" fmla="*/ 1512 w 1660"/>
                <a:gd name="T5" fmla="*/ 147 h 222"/>
                <a:gd name="T6" fmla="*/ 1436 w 1660"/>
                <a:gd name="T7" fmla="*/ 115 h 222"/>
                <a:gd name="T8" fmla="*/ 1359 w 1660"/>
                <a:gd name="T9" fmla="*/ 87 h 222"/>
                <a:gd name="T10" fmla="*/ 1280 w 1660"/>
                <a:gd name="T11" fmla="*/ 62 h 222"/>
                <a:gd name="T12" fmla="*/ 1199 w 1660"/>
                <a:gd name="T13" fmla="*/ 42 h 222"/>
                <a:gd name="T14" fmla="*/ 1118 w 1660"/>
                <a:gd name="T15" fmla="*/ 25 h 222"/>
                <a:gd name="T16" fmla="*/ 1036 w 1660"/>
                <a:gd name="T17" fmla="*/ 12 h 222"/>
                <a:gd name="T18" fmla="*/ 954 w 1660"/>
                <a:gd name="T19" fmla="*/ 5 h 222"/>
                <a:gd name="T20" fmla="*/ 872 w 1660"/>
                <a:gd name="T21" fmla="*/ 0 h 222"/>
                <a:gd name="T22" fmla="*/ 788 w 1660"/>
                <a:gd name="T23" fmla="*/ 0 h 222"/>
                <a:gd name="T24" fmla="*/ 706 w 1660"/>
                <a:gd name="T25" fmla="*/ 5 h 222"/>
                <a:gd name="T26" fmla="*/ 623 w 1660"/>
                <a:gd name="T27" fmla="*/ 12 h 222"/>
                <a:gd name="T28" fmla="*/ 541 w 1660"/>
                <a:gd name="T29" fmla="*/ 25 h 222"/>
                <a:gd name="T30" fmla="*/ 460 w 1660"/>
                <a:gd name="T31" fmla="*/ 42 h 222"/>
                <a:gd name="T32" fmla="*/ 380 w 1660"/>
                <a:gd name="T33" fmla="*/ 62 h 222"/>
                <a:gd name="T34" fmla="*/ 301 w 1660"/>
                <a:gd name="T35" fmla="*/ 87 h 222"/>
                <a:gd name="T36" fmla="*/ 223 w 1660"/>
                <a:gd name="T37" fmla="*/ 115 h 222"/>
                <a:gd name="T38" fmla="*/ 147 w 1660"/>
                <a:gd name="T39" fmla="*/ 147 h 222"/>
                <a:gd name="T40" fmla="*/ 73 w 1660"/>
                <a:gd name="T41" fmla="*/ 183 h 222"/>
                <a:gd name="T42" fmla="*/ 0 w 1660"/>
                <a:gd name="T43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60" h="222">
                  <a:moveTo>
                    <a:pt x="1660" y="222"/>
                  </a:moveTo>
                  <a:lnTo>
                    <a:pt x="1587" y="183"/>
                  </a:lnTo>
                  <a:lnTo>
                    <a:pt x="1512" y="147"/>
                  </a:lnTo>
                  <a:lnTo>
                    <a:pt x="1436" y="115"/>
                  </a:lnTo>
                  <a:lnTo>
                    <a:pt x="1359" y="87"/>
                  </a:lnTo>
                  <a:lnTo>
                    <a:pt x="1280" y="62"/>
                  </a:lnTo>
                  <a:lnTo>
                    <a:pt x="1199" y="42"/>
                  </a:lnTo>
                  <a:lnTo>
                    <a:pt x="1118" y="25"/>
                  </a:lnTo>
                  <a:lnTo>
                    <a:pt x="1036" y="12"/>
                  </a:lnTo>
                  <a:lnTo>
                    <a:pt x="954" y="5"/>
                  </a:lnTo>
                  <a:lnTo>
                    <a:pt x="872" y="0"/>
                  </a:lnTo>
                  <a:lnTo>
                    <a:pt x="788" y="0"/>
                  </a:lnTo>
                  <a:lnTo>
                    <a:pt x="706" y="5"/>
                  </a:lnTo>
                  <a:lnTo>
                    <a:pt x="623" y="12"/>
                  </a:lnTo>
                  <a:lnTo>
                    <a:pt x="541" y="25"/>
                  </a:lnTo>
                  <a:lnTo>
                    <a:pt x="460" y="42"/>
                  </a:lnTo>
                  <a:lnTo>
                    <a:pt x="380" y="62"/>
                  </a:lnTo>
                  <a:lnTo>
                    <a:pt x="301" y="87"/>
                  </a:lnTo>
                  <a:lnTo>
                    <a:pt x="223" y="115"/>
                  </a:lnTo>
                  <a:lnTo>
                    <a:pt x="147" y="147"/>
                  </a:lnTo>
                  <a:lnTo>
                    <a:pt x="73" y="183"/>
                  </a:lnTo>
                  <a:lnTo>
                    <a:pt x="0" y="22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5"/>
            <p:cNvSpPr>
              <a:spLocks/>
            </p:cNvSpPr>
            <p:nvPr/>
          </p:nvSpPr>
          <p:spPr bwMode="auto">
            <a:xfrm>
              <a:off x="4914900" y="4059238"/>
              <a:ext cx="658813" cy="88900"/>
            </a:xfrm>
            <a:custGeom>
              <a:avLst/>
              <a:gdLst>
                <a:gd name="T0" fmla="*/ 830 w 830"/>
                <a:gd name="T1" fmla="*/ 112 h 112"/>
                <a:gd name="T2" fmla="*/ 779 w 830"/>
                <a:gd name="T3" fmla="*/ 84 h 112"/>
                <a:gd name="T4" fmla="*/ 724 w 830"/>
                <a:gd name="T5" fmla="*/ 61 h 112"/>
                <a:gd name="T6" fmla="*/ 670 w 830"/>
                <a:gd name="T7" fmla="*/ 41 h 112"/>
                <a:gd name="T8" fmla="*/ 614 w 830"/>
                <a:gd name="T9" fmla="*/ 25 h 112"/>
                <a:gd name="T10" fmla="*/ 558 w 830"/>
                <a:gd name="T11" fmla="*/ 13 h 112"/>
                <a:gd name="T12" fmla="*/ 501 w 830"/>
                <a:gd name="T13" fmla="*/ 5 h 112"/>
                <a:gd name="T14" fmla="*/ 443 w 830"/>
                <a:gd name="T15" fmla="*/ 0 h 112"/>
                <a:gd name="T16" fmla="*/ 385 w 830"/>
                <a:gd name="T17" fmla="*/ 0 h 112"/>
                <a:gd name="T18" fmla="*/ 327 w 830"/>
                <a:gd name="T19" fmla="*/ 5 h 112"/>
                <a:gd name="T20" fmla="*/ 270 w 830"/>
                <a:gd name="T21" fmla="*/ 13 h 112"/>
                <a:gd name="T22" fmla="*/ 214 w 830"/>
                <a:gd name="T23" fmla="*/ 25 h 112"/>
                <a:gd name="T24" fmla="*/ 158 w 830"/>
                <a:gd name="T25" fmla="*/ 41 h 112"/>
                <a:gd name="T26" fmla="*/ 104 w 830"/>
                <a:gd name="T27" fmla="*/ 61 h 112"/>
                <a:gd name="T28" fmla="*/ 49 w 830"/>
                <a:gd name="T29" fmla="*/ 84 h 112"/>
                <a:gd name="T30" fmla="*/ 0 w 830"/>
                <a:gd name="T3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0" h="112">
                  <a:moveTo>
                    <a:pt x="830" y="112"/>
                  </a:moveTo>
                  <a:lnTo>
                    <a:pt x="779" y="84"/>
                  </a:lnTo>
                  <a:lnTo>
                    <a:pt x="724" y="61"/>
                  </a:lnTo>
                  <a:lnTo>
                    <a:pt x="670" y="41"/>
                  </a:lnTo>
                  <a:lnTo>
                    <a:pt x="614" y="25"/>
                  </a:lnTo>
                  <a:lnTo>
                    <a:pt x="558" y="13"/>
                  </a:lnTo>
                  <a:lnTo>
                    <a:pt x="501" y="5"/>
                  </a:lnTo>
                  <a:lnTo>
                    <a:pt x="443" y="0"/>
                  </a:lnTo>
                  <a:lnTo>
                    <a:pt x="385" y="0"/>
                  </a:lnTo>
                  <a:lnTo>
                    <a:pt x="327" y="5"/>
                  </a:lnTo>
                  <a:lnTo>
                    <a:pt x="270" y="13"/>
                  </a:lnTo>
                  <a:lnTo>
                    <a:pt x="214" y="25"/>
                  </a:lnTo>
                  <a:lnTo>
                    <a:pt x="158" y="41"/>
                  </a:lnTo>
                  <a:lnTo>
                    <a:pt x="104" y="61"/>
                  </a:lnTo>
                  <a:lnTo>
                    <a:pt x="49" y="84"/>
                  </a:lnTo>
                  <a:lnTo>
                    <a:pt x="0" y="11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6"/>
            <p:cNvSpPr>
              <a:spLocks/>
            </p:cNvSpPr>
            <p:nvPr/>
          </p:nvSpPr>
          <p:spPr bwMode="auto">
            <a:xfrm>
              <a:off x="5572125" y="4146550"/>
              <a:ext cx="109538" cy="379413"/>
            </a:xfrm>
            <a:custGeom>
              <a:avLst/>
              <a:gdLst>
                <a:gd name="T0" fmla="*/ 0 w 138"/>
                <a:gd name="T1" fmla="*/ 477 h 477"/>
                <a:gd name="T2" fmla="*/ 28 w 138"/>
                <a:gd name="T3" fmla="*/ 459 h 477"/>
                <a:gd name="T4" fmla="*/ 55 w 138"/>
                <a:gd name="T5" fmla="*/ 437 h 477"/>
                <a:gd name="T6" fmla="*/ 78 w 138"/>
                <a:gd name="T7" fmla="*/ 412 h 477"/>
                <a:gd name="T8" fmla="*/ 96 w 138"/>
                <a:gd name="T9" fmla="*/ 384 h 477"/>
                <a:gd name="T10" fmla="*/ 113 w 138"/>
                <a:gd name="T11" fmla="*/ 353 h 477"/>
                <a:gd name="T12" fmla="*/ 126 w 138"/>
                <a:gd name="T13" fmla="*/ 322 h 477"/>
                <a:gd name="T14" fmla="*/ 134 w 138"/>
                <a:gd name="T15" fmla="*/ 290 h 477"/>
                <a:gd name="T16" fmla="*/ 138 w 138"/>
                <a:gd name="T17" fmla="*/ 256 h 477"/>
                <a:gd name="T18" fmla="*/ 138 w 138"/>
                <a:gd name="T19" fmla="*/ 221 h 477"/>
                <a:gd name="T20" fmla="*/ 134 w 138"/>
                <a:gd name="T21" fmla="*/ 187 h 477"/>
                <a:gd name="T22" fmla="*/ 126 w 138"/>
                <a:gd name="T23" fmla="*/ 155 h 477"/>
                <a:gd name="T24" fmla="*/ 113 w 138"/>
                <a:gd name="T25" fmla="*/ 124 h 477"/>
                <a:gd name="T26" fmla="*/ 96 w 138"/>
                <a:gd name="T27" fmla="*/ 93 h 477"/>
                <a:gd name="T28" fmla="*/ 78 w 138"/>
                <a:gd name="T29" fmla="*/ 65 h 477"/>
                <a:gd name="T30" fmla="*/ 55 w 138"/>
                <a:gd name="T31" fmla="*/ 40 h 477"/>
                <a:gd name="T32" fmla="*/ 28 w 138"/>
                <a:gd name="T33" fmla="*/ 18 h 477"/>
                <a:gd name="T34" fmla="*/ 0 w 138"/>
                <a:gd name="T3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8" h="477">
                  <a:moveTo>
                    <a:pt x="0" y="477"/>
                  </a:moveTo>
                  <a:lnTo>
                    <a:pt x="28" y="459"/>
                  </a:lnTo>
                  <a:lnTo>
                    <a:pt x="55" y="437"/>
                  </a:lnTo>
                  <a:lnTo>
                    <a:pt x="78" y="412"/>
                  </a:lnTo>
                  <a:lnTo>
                    <a:pt x="96" y="384"/>
                  </a:lnTo>
                  <a:lnTo>
                    <a:pt x="113" y="353"/>
                  </a:lnTo>
                  <a:lnTo>
                    <a:pt x="126" y="322"/>
                  </a:lnTo>
                  <a:lnTo>
                    <a:pt x="134" y="290"/>
                  </a:lnTo>
                  <a:lnTo>
                    <a:pt x="138" y="256"/>
                  </a:lnTo>
                  <a:lnTo>
                    <a:pt x="138" y="221"/>
                  </a:lnTo>
                  <a:lnTo>
                    <a:pt x="134" y="187"/>
                  </a:lnTo>
                  <a:lnTo>
                    <a:pt x="126" y="155"/>
                  </a:lnTo>
                  <a:lnTo>
                    <a:pt x="113" y="124"/>
                  </a:lnTo>
                  <a:lnTo>
                    <a:pt x="96" y="93"/>
                  </a:lnTo>
                  <a:lnTo>
                    <a:pt x="78" y="65"/>
                  </a:lnTo>
                  <a:lnTo>
                    <a:pt x="55" y="40"/>
                  </a:lnTo>
                  <a:lnTo>
                    <a:pt x="28" y="18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Line 87"/>
            <p:cNvSpPr>
              <a:spLocks noChangeShapeType="1"/>
            </p:cNvSpPr>
            <p:nvPr/>
          </p:nvSpPr>
          <p:spPr bwMode="auto">
            <a:xfrm>
              <a:off x="4913312" y="4144963"/>
              <a:ext cx="0" cy="6111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Line 88"/>
            <p:cNvSpPr>
              <a:spLocks noChangeShapeType="1"/>
            </p:cNvSpPr>
            <p:nvPr/>
          </p:nvSpPr>
          <p:spPr bwMode="auto">
            <a:xfrm>
              <a:off x="5573712" y="4527550"/>
              <a:ext cx="328613" cy="1905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Line 89"/>
            <p:cNvSpPr>
              <a:spLocks noChangeShapeType="1"/>
            </p:cNvSpPr>
            <p:nvPr/>
          </p:nvSpPr>
          <p:spPr bwMode="auto">
            <a:xfrm flipH="1" flipV="1">
              <a:off x="4583112" y="3956050"/>
              <a:ext cx="330200" cy="1889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0"/>
            <p:cNvSpPr>
              <a:spLocks/>
            </p:cNvSpPr>
            <p:nvPr/>
          </p:nvSpPr>
          <p:spPr bwMode="auto">
            <a:xfrm>
              <a:off x="4914900" y="4668838"/>
              <a:ext cx="658813" cy="88900"/>
            </a:xfrm>
            <a:custGeom>
              <a:avLst/>
              <a:gdLst>
                <a:gd name="T0" fmla="*/ 830 w 830"/>
                <a:gd name="T1" fmla="*/ 112 h 112"/>
                <a:gd name="T2" fmla="*/ 779 w 830"/>
                <a:gd name="T3" fmla="*/ 84 h 112"/>
                <a:gd name="T4" fmla="*/ 724 w 830"/>
                <a:gd name="T5" fmla="*/ 61 h 112"/>
                <a:gd name="T6" fmla="*/ 670 w 830"/>
                <a:gd name="T7" fmla="*/ 41 h 112"/>
                <a:gd name="T8" fmla="*/ 614 w 830"/>
                <a:gd name="T9" fmla="*/ 25 h 112"/>
                <a:gd name="T10" fmla="*/ 558 w 830"/>
                <a:gd name="T11" fmla="*/ 13 h 112"/>
                <a:gd name="T12" fmla="*/ 501 w 830"/>
                <a:gd name="T13" fmla="*/ 5 h 112"/>
                <a:gd name="T14" fmla="*/ 443 w 830"/>
                <a:gd name="T15" fmla="*/ 0 h 112"/>
                <a:gd name="T16" fmla="*/ 385 w 830"/>
                <a:gd name="T17" fmla="*/ 0 h 112"/>
                <a:gd name="T18" fmla="*/ 327 w 830"/>
                <a:gd name="T19" fmla="*/ 5 h 112"/>
                <a:gd name="T20" fmla="*/ 270 w 830"/>
                <a:gd name="T21" fmla="*/ 13 h 112"/>
                <a:gd name="T22" fmla="*/ 214 w 830"/>
                <a:gd name="T23" fmla="*/ 25 h 112"/>
                <a:gd name="T24" fmla="*/ 158 w 830"/>
                <a:gd name="T25" fmla="*/ 41 h 112"/>
                <a:gd name="T26" fmla="*/ 104 w 830"/>
                <a:gd name="T27" fmla="*/ 61 h 112"/>
                <a:gd name="T28" fmla="*/ 49 w 830"/>
                <a:gd name="T29" fmla="*/ 84 h 112"/>
                <a:gd name="T30" fmla="*/ 0 w 830"/>
                <a:gd name="T3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0" h="112">
                  <a:moveTo>
                    <a:pt x="830" y="112"/>
                  </a:moveTo>
                  <a:lnTo>
                    <a:pt x="779" y="84"/>
                  </a:lnTo>
                  <a:lnTo>
                    <a:pt x="724" y="61"/>
                  </a:lnTo>
                  <a:lnTo>
                    <a:pt x="670" y="41"/>
                  </a:lnTo>
                  <a:lnTo>
                    <a:pt x="614" y="25"/>
                  </a:lnTo>
                  <a:lnTo>
                    <a:pt x="558" y="13"/>
                  </a:lnTo>
                  <a:lnTo>
                    <a:pt x="501" y="5"/>
                  </a:lnTo>
                  <a:lnTo>
                    <a:pt x="443" y="0"/>
                  </a:lnTo>
                  <a:lnTo>
                    <a:pt x="385" y="0"/>
                  </a:lnTo>
                  <a:lnTo>
                    <a:pt x="327" y="5"/>
                  </a:lnTo>
                  <a:lnTo>
                    <a:pt x="270" y="13"/>
                  </a:lnTo>
                  <a:lnTo>
                    <a:pt x="214" y="25"/>
                  </a:lnTo>
                  <a:lnTo>
                    <a:pt x="158" y="41"/>
                  </a:lnTo>
                  <a:lnTo>
                    <a:pt x="104" y="61"/>
                  </a:lnTo>
                  <a:lnTo>
                    <a:pt x="49" y="84"/>
                  </a:lnTo>
                  <a:lnTo>
                    <a:pt x="0" y="11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Line 91"/>
            <p:cNvSpPr>
              <a:spLocks noChangeShapeType="1"/>
            </p:cNvSpPr>
            <p:nvPr/>
          </p:nvSpPr>
          <p:spPr bwMode="auto">
            <a:xfrm>
              <a:off x="5573712" y="4527550"/>
              <a:ext cx="0" cy="6096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2"/>
            <p:cNvSpPr>
              <a:spLocks/>
            </p:cNvSpPr>
            <p:nvPr/>
          </p:nvSpPr>
          <p:spPr bwMode="auto">
            <a:xfrm>
              <a:off x="1617662" y="2152650"/>
              <a:ext cx="658813" cy="88900"/>
            </a:xfrm>
            <a:custGeom>
              <a:avLst/>
              <a:gdLst>
                <a:gd name="T0" fmla="*/ 830 w 830"/>
                <a:gd name="T1" fmla="*/ 112 h 112"/>
                <a:gd name="T2" fmla="*/ 778 w 830"/>
                <a:gd name="T3" fmla="*/ 84 h 112"/>
                <a:gd name="T4" fmla="*/ 724 w 830"/>
                <a:gd name="T5" fmla="*/ 60 h 112"/>
                <a:gd name="T6" fmla="*/ 670 w 830"/>
                <a:gd name="T7" fmla="*/ 40 h 112"/>
                <a:gd name="T8" fmla="*/ 614 w 830"/>
                <a:gd name="T9" fmla="*/ 25 h 112"/>
                <a:gd name="T10" fmla="*/ 558 w 830"/>
                <a:gd name="T11" fmla="*/ 12 h 112"/>
                <a:gd name="T12" fmla="*/ 501 w 830"/>
                <a:gd name="T13" fmla="*/ 5 h 112"/>
                <a:gd name="T14" fmla="*/ 443 w 830"/>
                <a:gd name="T15" fmla="*/ 0 h 112"/>
                <a:gd name="T16" fmla="*/ 384 w 830"/>
                <a:gd name="T17" fmla="*/ 0 h 112"/>
                <a:gd name="T18" fmla="*/ 327 w 830"/>
                <a:gd name="T19" fmla="*/ 5 h 112"/>
                <a:gd name="T20" fmla="*/ 270 w 830"/>
                <a:gd name="T21" fmla="*/ 12 h 112"/>
                <a:gd name="T22" fmla="*/ 214 w 830"/>
                <a:gd name="T23" fmla="*/ 25 h 112"/>
                <a:gd name="T24" fmla="*/ 158 w 830"/>
                <a:gd name="T25" fmla="*/ 40 h 112"/>
                <a:gd name="T26" fmla="*/ 104 w 830"/>
                <a:gd name="T27" fmla="*/ 60 h 112"/>
                <a:gd name="T28" fmla="*/ 49 w 830"/>
                <a:gd name="T29" fmla="*/ 84 h 112"/>
                <a:gd name="T30" fmla="*/ 0 w 830"/>
                <a:gd name="T3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0" h="112">
                  <a:moveTo>
                    <a:pt x="830" y="112"/>
                  </a:moveTo>
                  <a:lnTo>
                    <a:pt x="778" y="84"/>
                  </a:lnTo>
                  <a:lnTo>
                    <a:pt x="724" y="60"/>
                  </a:lnTo>
                  <a:lnTo>
                    <a:pt x="670" y="40"/>
                  </a:lnTo>
                  <a:lnTo>
                    <a:pt x="614" y="25"/>
                  </a:lnTo>
                  <a:lnTo>
                    <a:pt x="558" y="12"/>
                  </a:lnTo>
                  <a:lnTo>
                    <a:pt x="501" y="5"/>
                  </a:lnTo>
                  <a:lnTo>
                    <a:pt x="443" y="0"/>
                  </a:lnTo>
                  <a:lnTo>
                    <a:pt x="384" y="0"/>
                  </a:lnTo>
                  <a:lnTo>
                    <a:pt x="327" y="5"/>
                  </a:lnTo>
                  <a:lnTo>
                    <a:pt x="270" y="12"/>
                  </a:lnTo>
                  <a:lnTo>
                    <a:pt x="214" y="25"/>
                  </a:lnTo>
                  <a:lnTo>
                    <a:pt x="158" y="40"/>
                  </a:lnTo>
                  <a:lnTo>
                    <a:pt x="104" y="60"/>
                  </a:lnTo>
                  <a:lnTo>
                    <a:pt x="49" y="84"/>
                  </a:lnTo>
                  <a:lnTo>
                    <a:pt x="0" y="11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3"/>
            <p:cNvSpPr>
              <a:spLocks/>
            </p:cNvSpPr>
            <p:nvPr/>
          </p:nvSpPr>
          <p:spPr bwMode="auto">
            <a:xfrm>
              <a:off x="2276475" y="2241550"/>
              <a:ext cx="109538" cy="379413"/>
            </a:xfrm>
            <a:custGeom>
              <a:avLst/>
              <a:gdLst>
                <a:gd name="T0" fmla="*/ 0 w 138"/>
                <a:gd name="T1" fmla="*/ 477 h 477"/>
                <a:gd name="T2" fmla="*/ 28 w 138"/>
                <a:gd name="T3" fmla="*/ 459 h 477"/>
                <a:gd name="T4" fmla="*/ 54 w 138"/>
                <a:gd name="T5" fmla="*/ 437 h 477"/>
                <a:gd name="T6" fmla="*/ 78 w 138"/>
                <a:gd name="T7" fmla="*/ 412 h 477"/>
                <a:gd name="T8" fmla="*/ 96 w 138"/>
                <a:gd name="T9" fmla="*/ 384 h 477"/>
                <a:gd name="T10" fmla="*/ 113 w 138"/>
                <a:gd name="T11" fmla="*/ 353 h 477"/>
                <a:gd name="T12" fmla="*/ 126 w 138"/>
                <a:gd name="T13" fmla="*/ 322 h 477"/>
                <a:gd name="T14" fmla="*/ 133 w 138"/>
                <a:gd name="T15" fmla="*/ 290 h 477"/>
                <a:gd name="T16" fmla="*/ 138 w 138"/>
                <a:gd name="T17" fmla="*/ 256 h 477"/>
                <a:gd name="T18" fmla="*/ 138 w 138"/>
                <a:gd name="T19" fmla="*/ 221 h 477"/>
                <a:gd name="T20" fmla="*/ 133 w 138"/>
                <a:gd name="T21" fmla="*/ 187 h 477"/>
                <a:gd name="T22" fmla="*/ 126 w 138"/>
                <a:gd name="T23" fmla="*/ 155 h 477"/>
                <a:gd name="T24" fmla="*/ 113 w 138"/>
                <a:gd name="T25" fmla="*/ 124 h 477"/>
                <a:gd name="T26" fmla="*/ 96 w 138"/>
                <a:gd name="T27" fmla="*/ 93 h 477"/>
                <a:gd name="T28" fmla="*/ 78 w 138"/>
                <a:gd name="T29" fmla="*/ 65 h 477"/>
                <a:gd name="T30" fmla="*/ 54 w 138"/>
                <a:gd name="T31" fmla="*/ 40 h 477"/>
                <a:gd name="T32" fmla="*/ 28 w 138"/>
                <a:gd name="T33" fmla="*/ 18 h 477"/>
                <a:gd name="T34" fmla="*/ 0 w 138"/>
                <a:gd name="T3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8" h="477">
                  <a:moveTo>
                    <a:pt x="0" y="477"/>
                  </a:moveTo>
                  <a:lnTo>
                    <a:pt x="28" y="459"/>
                  </a:lnTo>
                  <a:lnTo>
                    <a:pt x="54" y="437"/>
                  </a:lnTo>
                  <a:lnTo>
                    <a:pt x="78" y="412"/>
                  </a:lnTo>
                  <a:lnTo>
                    <a:pt x="96" y="384"/>
                  </a:lnTo>
                  <a:lnTo>
                    <a:pt x="113" y="353"/>
                  </a:lnTo>
                  <a:lnTo>
                    <a:pt x="126" y="322"/>
                  </a:lnTo>
                  <a:lnTo>
                    <a:pt x="133" y="290"/>
                  </a:lnTo>
                  <a:lnTo>
                    <a:pt x="138" y="256"/>
                  </a:lnTo>
                  <a:lnTo>
                    <a:pt x="138" y="221"/>
                  </a:lnTo>
                  <a:lnTo>
                    <a:pt x="133" y="187"/>
                  </a:lnTo>
                  <a:lnTo>
                    <a:pt x="126" y="155"/>
                  </a:lnTo>
                  <a:lnTo>
                    <a:pt x="113" y="124"/>
                  </a:lnTo>
                  <a:lnTo>
                    <a:pt x="96" y="93"/>
                  </a:lnTo>
                  <a:lnTo>
                    <a:pt x="78" y="65"/>
                  </a:lnTo>
                  <a:lnTo>
                    <a:pt x="54" y="40"/>
                  </a:lnTo>
                  <a:lnTo>
                    <a:pt x="28" y="18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4"/>
            <p:cNvSpPr>
              <a:spLocks/>
            </p:cNvSpPr>
            <p:nvPr/>
          </p:nvSpPr>
          <p:spPr bwMode="auto">
            <a:xfrm>
              <a:off x="1617662" y="2763838"/>
              <a:ext cx="658813" cy="88900"/>
            </a:xfrm>
            <a:custGeom>
              <a:avLst/>
              <a:gdLst>
                <a:gd name="T0" fmla="*/ 830 w 830"/>
                <a:gd name="T1" fmla="*/ 112 h 112"/>
                <a:gd name="T2" fmla="*/ 778 w 830"/>
                <a:gd name="T3" fmla="*/ 84 h 112"/>
                <a:gd name="T4" fmla="*/ 724 w 830"/>
                <a:gd name="T5" fmla="*/ 61 h 112"/>
                <a:gd name="T6" fmla="*/ 670 w 830"/>
                <a:gd name="T7" fmla="*/ 41 h 112"/>
                <a:gd name="T8" fmla="*/ 614 w 830"/>
                <a:gd name="T9" fmla="*/ 25 h 112"/>
                <a:gd name="T10" fmla="*/ 558 w 830"/>
                <a:gd name="T11" fmla="*/ 13 h 112"/>
                <a:gd name="T12" fmla="*/ 501 w 830"/>
                <a:gd name="T13" fmla="*/ 5 h 112"/>
                <a:gd name="T14" fmla="*/ 443 w 830"/>
                <a:gd name="T15" fmla="*/ 0 h 112"/>
                <a:gd name="T16" fmla="*/ 384 w 830"/>
                <a:gd name="T17" fmla="*/ 0 h 112"/>
                <a:gd name="T18" fmla="*/ 327 w 830"/>
                <a:gd name="T19" fmla="*/ 5 h 112"/>
                <a:gd name="T20" fmla="*/ 270 w 830"/>
                <a:gd name="T21" fmla="*/ 13 h 112"/>
                <a:gd name="T22" fmla="*/ 214 w 830"/>
                <a:gd name="T23" fmla="*/ 25 h 112"/>
                <a:gd name="T24" fmla="*/ 158 w 830"/>
                <a:gd name="T25" fmla="*/ 41 h 112"/>
                <a:gd name="T26" fmla="*/ 104 w 830"/>
                <a:gd name="T27" fmla="*/ 61 h 112"/>
                <a:gd name="T28" fmla="*/ 49 w 830"/>
                <a:gd name="T29" fmla="*/ 84 h 112"/>
                <a:gd name="T30" fmla="*/ 0 w 830"/>
                <a:gd name="T3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0" h="112">
                  <a:moveTo>
                    <a:pt x="830" y="112"/>
                  </a:moveTo>
                  <a:lnTo>
                    <a:pt x="778" y="84"/>
                  </a:lnTo>
                  <a:lnTo>
                    <a:pt x="724" y="61"/>
                  </a:lnTo>
                  <a:lnTo>
                    <a:pt x="670" y="41"/>
                  </a:lnTo>
                  <a:lnTo>
                    <a:pt x="614" y="25"/>
                  </a:lnTo>
                  <a:lnTo>
                    <a:pt x="558" y="13"/>
                  </a:lnTo>
                  <a:lnTo>
                    <a:pt x="501" y="5"/>
                  </a:lnTo>
                  <a:lnTo>
                    <a:pt x="443" y="0"/>
                  </a:lnTo>
                  <a:lnTo>
                    <a:pt x="384" y="0"/>
                  </a:lnTo>
                  <a:lnTo>
                    <a:pt x="327" y="5"/>
                  </a:lnTo>
                  <a:lnTo>
                    <a:pt x="270" y="13"/>
                  </a:lnTo>
                  <a:lnTo>
                    <a:pt x="214" y="25"/>
                  </a:lnTo>
                  <a:lnTo>
                    <a:pt x="158" y="41"/>
                  </a:lnTo>
                  <a:lnTo>
                    <a:pt x="104" y="61"/>
                  </a:lnTo>
                  <a:lnTo>
                    <a:pt x="49" y="84"/>
                  </a:lnTo>
                  <a:lnTo>
                    <a:pt x="0" y="11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Line 95"/>
            <p:cNvSpPr>
              <a:spLocks noChangeShapeType="1"/>
            </p:cNvSpPr>
            <p:nvPr/>
          </p:nvSpPr>
          <p:spPr bwMode="auto">
            <a:xfrm>
              <a:off x="2276475" y="2622550"/>
              <a:ext cx="0" cy="6096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Line 96"/>
            <p:cNvSpPr>
              <a:spLocks noChangeShapeType="1"/>
            </p:cNvSpPr>
            <p:nvPr/>
          </p:nvSpPr>
          <p:spPr bwMode="auto">
            <a:xfrm>
              <a:off x="1617662" y="2241550"/>
              <a:ext cx="0" cy="6080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Line 97"/>
            <p:cNvSpPr>
              <a:spLocks noChangeShapeType="1"/>
            </p:cNvSpPr>
            <p:nvPr/>
          </p:nvSpPr>
          <p:spPr bwMode="auto">
            <a:xfrm>
              <a:off x="1287462" y="2051050"/>
              <a:ext cx="330200" cy="1905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Line 98"/>
            <p:cNvSpPr>
              <a:spLocks noChangeShapeType="1"/>
            </p:cNvSpPr>
            <p:nvPr/>
          </p:nvSpPr>
          <p:spPr bwMode="auto">
            <a:xfrm>
              <a:off x="2276475" y="2622550"/>
              <a:ext cx="328613" cy="1889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Line 99"/>
            <p:cNvSpPr>
              <a:spLocks noChangeShapeType="1"/>
            </p:cNvSpPr>
            <p:nvPr/>
          </p:nvSpPr>
          <p:spPr bwMode="auto">
            <a:xfrm>
              <a:off x="5573712" y="5137150"/>
              <a:ext cx="328613" cy="1905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Line 100"/>
            <p:cNvSpPr>
              <a:spLocks noChangeShapeType="1"/>
            </p:cNvSpPr>
            <p:nvPr/>
          </p:nvSpPr>
          <p:spPr bwMode="auto">
            <a:xfrm flipH="1" flipV="1">
              <a:off x="4254500" y="4375150"/>
              <a:ext cx="658813" cy="3810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Line 101"/>
            <p:cNvSpPr>
              <a:spLocks noChangeShapeType="1"/>
            </p:cNvSpPr>
            <p:nvPr/>
          </p:nvSpPr>
          <p:spPr bwMode="auto">
            <a:xfrm>
              <a:off x="1287462" y="2660650"/>
              <a:ext cx="330200" cy="1889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Line 102"/>
            <p:cNvSpPr>
              <a:spLocks noChangeShapeType="1"/>
            </p:cNvSpPr>
            <p:nvPr/>
          </p:nvSpPr>
          <p:spPr bwMode="auto">
            <a:xfrm>
              <a:off x="2276475" y="3232150"/>
              <a:ext cx="658813" cy="3810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Line 103"/>
            <p:cNvSpPr>
              <a:spLocks noChangeShapeType="1"/>
            </p:cNvSpPr>
            <p:nvPr/>
          </p:nvSpPr>
          <p:spPr bwMode="auto">
            <a:xfrm flipV="1">
              <a:off x="5902325" y="4718050"/>
              <a:ext cx="0" cy="6096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Line 104"/>
            <p:cNvSpPr>
              <a:spLocks noChangeShapeType="1"/>
            </p:cNvSpPr>
            <p:nvPr/>
          </p:nvSpPr>
          <p:spPr bwMode="auto">
            <a:xfrm flipV="1">
              <a:off x="5902325" y="4756150"/>
              <a:ext cx="989013" cy="5715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101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4967" y="268096"/>
            <a:ext cx="880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Q6) Draw sectional isometric view of the object from the given orthographic views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718" y="500216"/>
            <a:ext cx="4830625" cy="622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5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993" y="0"/>
            <a:ext cx="2603351" cy="3352800"/>
          </a:xfrm>
          <a:prstGeom prst="rect">
            <a:avLst/>
          </a:prstGeom>
        </p:spPr>
      </p:pic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1333500" y="4132263"/>
            <a:ext cx="712311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V="1">
            <a:off x="4895850" y="1563688"/>
            <a:ext cx="4445000" cy="25685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 flipV="1">
            <a:off x="4895850" y="495300"/>
            <a:ext cx="0" cy="36369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H="1" flipV="1">
            <a:off x="222250" y="1431925"/>
            <a:ext cx="4673600" cy="27003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4895850" y="4132263"/>
            <a:ext cx="3886200" cy="22463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flipH="1">
            <a:off x="831850" y="4132263"/>
            <a:ext cx="4064000" cy="23495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 flipV="1">
            <a:off x="6446838" y="2879725"/>
            <a:ext cx="0" cy="21478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 flipH="1" flipV="1">
            <a:off x="4895850" y="1982788"/>
            <a:ext cx="1550988" cy="8969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 flipH="1">
            <a:off x="3346450" y="1982788"/>
            <a:ext cx="1549400" cy="8969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3346450" y="2879725"/>
            <a:ext cx="0" cy="21478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5"/>
          <p:cNvSpPr>
            <a:spLocks noChangeShapeType="1"/>
          </p:cNvSpPr>
          <p:nvPr/>
        </p:nvSpPr>
        <p:spPr bwMode="auto">
          <a:xfrm flipV="1">
            <a:off x="4895850" y="1373188"/>
            <a:ext cx="1054100" cy="6096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 flipH="1">
            <a:off x="2789238" y="763588"/>
            <a:ext cx="2106613" cy="12192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>
            <a:off x="2789238" y="1982788"/>
            <a:ext cx="2106613" cy="12176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 flipV="1">
            <a:off x="4895850" y="1982788"/>
            <a:ext cx="2108200" cy="12176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 flipH="1" flipV="1">
            <a:off x="4895850" y="763588"/>
            <a:ext cx="2108200" cy="12192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 flipH="1" flipV="1">
            <a:off x="3841750" y="1373188"/>
            <a:ext cx="1054100" cy="6096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1"/>
          <p:cNvSpPr>
            <a:spLocks noChangeShapeType="1"/>
          </p:cNvSpPr>
          <p:nvPr/>
        </p:nvSpPr>
        <p:spPr bwMode="auto">
          <a:xfrm>
            <a:off x="2789238" y="1982788"/>
            <a:ext cx="421481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2"/>
          <p:cNvSpPr>
            <a:spLocks noChangeShapeType="1"/>
          </p:cNvSpPr>
          <p:nvPr/>
        </p:nvSpPr>
        <p:spPr bwMode="auto">
          <a:xfrm flipH="1" flipV="1">
            <a:off x="3841750" y="1373188"/>
            <a:ext cx="1054100" cy="18272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3"/>
          <p:cNvSpPr>
            <a:spLocks noChangeShapeType="1"/>
          </p:cNvSpPr>
          <p:nvPr/>
        </p:nvSpPr>
        <p:spPr bwMode="auto">
          <a:xfrm flipV="1">
            <a:off x="4895850" y="1373188"/>
            <a:ext cx="1054100" cy="18272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4"/>
          <p:cNvSpPr>
            <a:spLocks/>
          </p:cNvSpPr>
          <p:nvPr/>
        </p:nvSpPr>
        <p:spPr bwMode="auto">
          <a:xfrm>
            <a:off x="3843338" y="1092200"/>
            <a:ext cx="2106613" cy="280988"/>
          </a:xfrm>
          <a:custGeom>
            <a:avLst/>
            <a:gdLst>
              <a:gd name="T0" fmla="*/ 1327 w 1327"/>
              <a:gd name="T1" fmla="*/ 177 h 177"/>
              <a:gd name="T2" fmla="*/ 1276 w 1327"/>
              <a:gd name="T3" fmla="*/ 150 h 177"/>
              <a:gd name="T4" fmla="*/ 1224 w 1327"/>
              <a:gd name="T5" fmla="*/ 124 h 177"/>
              <a:gd name="T6" fmla="*/ 1171 w 1327"/>
              <a:gd name="T7" fmla="*/ 101 h 177"/>
              <a:gd name="T8" fmla="*/ 1117 w 1327"/>
              <a:gd name="T9" fmla="*/ 79 h 177"/>
              <a:gd name="T10" fmla="*/ 1062 w 1327"/>
              <a:gd name="T11" fmla="*/ 61 h 177"/>
              <a:gd name="T12" fmla="*/ 1006 w 1327"/>
              <a:gd name="T13" fmla="*/ 45 h 177"/>
              <a:gd name="T14" fmla="*/ 950 w 1327"/>
              <a:gd name="T15" fmla="*/ 31 h 177"/>
              <a:gd name="T16" fmla="*/ 894 w 1327"/>
              <a:gd name="T17" fmla="*/ 20 h 177"/>
              <a:gd name="T18" fmla="*/ 837 w 1327"/>
              <a:gd name="T19" fmla="*/ 11 h 177"/>
              <a:gd name="T20" fmla="*/ 778 w 1327"/>
              <a:gd name="T21" fmla="*/ 5 h 177"/>
              <a:gd name="T22" fmla="*/ 721 w 1327"/>
              <a:gd name="T23" fmla="*/ 1 h 177"/>
              <a:gd name="T24" fmla="*/ 663 w 1327"/>
              <a:gd name="T25" fmla="*/ 0 h 177"/>
              <a:gd name="T26" fmla="*/ 605 w 1327"/>
              <a:gd name="T27" fmla="*/ 1 h 177"/>
              <a:gd name="T28" fmla="*/ 547 w 1327"/>
              <a:gd name="T29" fmla="*/ 5 h 177"/>
              <a:gd name="T30" fmla="*/ 489 w 1327"/>
              <a:gd name="T31" fmla="*/ 11 h 177"/>
              <a:gd name="T32" fmla="*/ 432 w 1327"/>
              <a:gd name="T33" fmla="*/ 20 h 177"/>
              <a:gd name="T34" fmla="*/ 376 w 1327"/>
              <a:gd name="T35" fmla="*/ 31 h 177"/>
              <a:gd name="T36" fmla="*/ 320 w 1327"/>
              <a:gd name="T37" fmla="*/ 45 h 177"/>
              <a:gd name="T38" fmla="*/ 263 w 1327"/>
              <a:gd name="T39" fmla="*/ 61 h 177"/>
              <a:gd name="T40" fmla="*/ 209 w 1327"/>
              <a:gd name="T41" fmla="*/ 79 h 177"/>
              <a:gd name="T42" fmla="*/ 155 w 1327"/>
              <a:gd name="T43" fmla="*/ 101 h 177"/>
              <a:gd name="T44" fmla="*/ 102 w 1327"/>
              <a:gd name="T45" fmla="*/ 124 h 177"/>
              <a:gd name="T46" fmla="*/ 50 w 1327"/>
              <a:gd name="T47" fmla="*/ 150 h 177"/>
              <a:gd name="T48" fmla="*/ 0 w 1327"/>
              <a:gd name="T49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27" h="177">
                <a:moveTo>
                  <a:pt x="1327" y="177"/>
                </a:moveTo>
                <a:lnTo>
                  <a:pt x="1276" y="150"/>
                </a:lnTo>
                <a:lnTo>
                  <a:pt x="1224" y="124"/>
                </a:lnTo>
                <a:lnTo>
                  <a:pt x="1171" y="101"/>
                </a:lnTo>
                <a:lnTo>
                  <a:pt x="1117" y="79"/>
                </a:lnTo>
                <a:lnTo>
                  <a:pt x="1062" y="61"/>
                </a:lnTo>
                <a:lnTo>
                  <a:pt x="1006" y="45"/>
                </a:lnTo>
                <a:lnTo>
                  <a:pt x="950" y="31"/>
                </a:lnTo>
                <a:lnTo>
                  <a:pt x="894" y="20"/>
                </a:lnTo>
                <a:lnTo>
                  <a:pt x="837" y="11"/>
                </a:lnTo>
                <a:lnTo>
                  <a:pt x="778" y="5"/>
                </a:lnTo>
                <a:lnTo>
                  <a:pt x="721" y="1"/>
                </a:lnTo>
                <a:lnTo>
                  <a:pt x="663" y="0"/>
                </a:lnTo>
                <a:lnTo>
                  <a:pt x="605" y="1"/>
                </a:lnTo>
                <a:lnTo>
                  <a:pt x="547" y="5"/>
                </a:lnTo>
                <a:lnTo>
                  <a:pt x="489" y="11"/>
                </a:lnTo>
                <a:lnTo>
                  <a:pt x="432" y="20"/>
                </a:lnTo>
                <a:lnTo>
                  <a:pt x="376" y="31"/>
                </a:lnTo>
                <a:lnTo>
                  <a:pt x="320" y="45"/>
                </a:lnTo>
                <a:lnTo>
                  <a:pt x="263" y="61"/>
                </a:lnTo>
                <a:lnTo>
                  <a:pt x="209" y="79"/>
                </a:lnTo>
                <a:lnTo>
                  <a:pt x="155" y="101"/>
                </a:lnTo>
                <a:lnTo>
                  <a:pt x="102" y="124"/>
                </a:lnTo>
                <a:lnTo>
                  <a:pt x="50" y="150"/>
                </a:lnTo>
                <a:lnTo>
                  <a:pt x="0" y="177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5"/>
          <p:cNvSpPr>
            <a:spLocks/>
          </p:cNvSpPr>
          <p:nvPr/>
        </p:nvSpPr>
        <p:spPr bwMode="auto">
          <a:xfrm>
            <a:off x="3490913" y="1373188"/>
            <a:ext cx="352425" cy="1217613"/>
          </a:xfrm>
          <a:custGeom>
            <a:avLst/>
            <a:gdLst>
              <a:gd name="T0" fmla="*/ 222 w 222"/>
              <a:gd name="T1" fmla="*/ 0 h 767"/>
              <a:gd name="T2" fmla="*/ 192 w 222"/>
              <a:gd name="T3" fmla="*/ 19 h 767"/>
              <a:gd name="T4" fmla="*/ 165 w 222"/>
              <a:gd name="T5" fmla="*/ 39 h 767"/>
              <a:gd name="T6" fmla="*/ 139 w 222"/>
              <a:gd name="T7" fmla="*/ 62 h 767"/>
              <a:gd name="T8" fmla="*/ 115 w 222"/>
              <a:gd name="T9" fmla="*/ 86 h 767"/>
              <a:gd name="T10" fmla="*/ 93 w 222"/>
              <a:gd name="T11" fmla="*/ 113 h 767"/>
              <a:gd name="T12" fmla="*/ 73 w 222"/>
              <a:gd name="T13" fmla="*/ 140 h 767"/>
              <a:gd name="T14" fmla="*/ 55 w 222"/>
              <a:gd name="T15" fmla="*/ 170 h 767"/>
              <a:gd name="T16" fmla="*/ 40 w 222"/>
              <a:gd name="T17" fmla="*/ 201 h 767"/>
              <a:gd name="T18" fmla="*/ 27 w 222"/>
              <a:gd name="T19" fmla="*/ 232 h 767"/>
              <a:gd name="T20" fmla="*/ 16 w 222"/>
              <a:gd name="T21" fmla="*/ 265 h 767"/>
              <a:gd name="T22" fmla="*/ 8 w 222"/>
              <a:gd name="T23" fmla="*/ 299 h 767"/>
              <a:gd name="T24" fmla="*/ 3 w 222"/>
              <a:gd name="T25" fmla="*/ 332 h 767"/>
              <a:gd name="T26" fmla="*/ 0 w 222"/>
              <a:gd name="T27" fmla="*/ 366 h 767"/>
              <a:gd name="T28" fmla="*/ 0 w 222"/>
              <a:gd name="T29" fmla="*/ 401 h 767"/>
              <a:gd name="T30" fmla="*/ 3 w 222"/>
              <a:gd name="T31" fmla="*/ 435 h 767"/>
              <a:gd name="T32" fmla="*/ 8 w 222"/>
              <a:gd name="T33" fmla="*/ 468 h 767"/>
              <a:gd name="T34" fmla="*/ 16 w 222"/>
              <a:gd name="T35" fmla="*/ 502 h 767"/>
              <a:gd name="T36" fmla="*/ 27 w 222"/>
              <a:gd name="T37" fmla="*/ 535 h 767"/>
              <a:gd name="T38" fmla="*/ 40 w 222"/>
              <a:gd name="T39" fmla="*/ 566 h 767"/>
              <a:gd name="T40" fmla="*/ 55 w 222"/>
              <a:gd name="T41" fmla="*/ 597 h 767"/>
              <a:gd name="T42" fmla="*/ 73 w 222"/>
              <a:gd name="T43" fmla="*/ 627 h 767"/>
              <a:gd name="T44" fmla="*/ 93 w 222"/>
              <a:gd name="T45" fmla="*/ 654 h 767"/>
              <a:gd name="T46" fmla="*/ 115 w 222"/>
              <a:gd name="T47" fmla="*/ 681 h 767"/>
              <a:gd name="T48" fmla="*/ 139 w 222"/>
              <a:gd name="T49" fmla="*/ 705 h 767"/>
              <a:gd name="T50" fmla="*/ 165 w 222"/>
              <a:gd name="T51" fmla="*/ 728 h 767"/>
              <a:gd name="T52" fmla="*/ 192 w 222"/>
              <a:gd name="T53" fmla="*/ 748 h 767"/>
              <a:gd name="T54" fmla="*/ 222 w 222"/>
              <a:gd name="T55" fmla="*/ 767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22" h="767">
                <a:moveTo>
                  <a:pt x="222" y="0"/>
                </a:moveTo>
                <a:lnTo>
                  <a:pt x="192" y="19"/>
                </a:lnTo>
                <a:lnTo>
                  <a:pt x="165" y="39"/>
                </a:lnTo>
                <a:lnTo>
                  <a:pt x="139" y="62"/>
                </a:lnTo>
                <a:lnTo>
                  <a:pt x="115" y="86"/>
                </a:lnTo>
                <a:lnTo>
                  <a:pt x="93" y="113"/>
                </a:lnTo>
                <a:lnTo>
                  <a:pt x="73" y="140"/>
                </a:lnTo>
                <a:lnTo>
                  <a:pt x="55" y="170"/>
                </a:lnTo>
                <a:lnTo>
                  <a:pt x="40" y="201"/>
                </a:lnTo>
                <a:lnTo>
                  <a:pt x="27" y="232"/>
                </a:lnTo>
                <a:lnTo>
                  <a:pt x="16" y="265"/>
                </a:lnTo>
                <a:lnTo>
                  <a:pt x="8" y="299"/>
                </a:lnTo>
                <a:lnTo>
                  <a:pt x="3" y="332"/>
                </a:lnTo>
                <a:lnTo>
                  <a:pt x="0" y="366"/>
                </a:lnTo>
                <a:lnTo>
                  <a:pt x="0" y="401"/>
                </a:lnTo>
                <a:lnTo>
                  <a:pt x="3" y="435"/>
                </a:lnTo>
                <a:lnTo>
                  <a:pt x="8" y="468"/>
                </a:lnTo>
                <a:lnTo>
                  <a:pt x="16" y="502"/>
                </a:lnTo>
                <a:lnTo>
                  <a:pt x="27" y="535"/>
                </a:lnTo>
                <a:lnTo>
                  <a:pt x="40" y="566"/>
                </a:lnTo>
                <a:lnTo>
                  <a:pt x="55" y="597"/>
                </a:lnTo>
                <a:lnTo>
                  <a:pt x="73" y="627"/>
                </a:lnTo>
                <a:lnTo>
                  <a:pt x="93" y="654"/>
                </a:lnTo>
                <a:lnTo>
                  <a:pt x="115" y="681"/>
                </a:lnTo>
                <a:lnTo>
                  <a:pt x="139" y="705"/>
                </a:lnTo>
                <a:lnTo>
                  <a:pt x="165" y="728"/>
                </a:lnTo>
                <a:lnTo>
                  <a:pt x="192" y="748"/>
                </a:lnTo>
                <a:lnTo>
                  <a:pt x="222" y="767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6"/>
          <p:cNvSpPr>
            <a:spLocks/>
          </p:cNvSpPr>
          <p:nvPr/>
        </p:nvSpPr>
        <p:spPr bwMode="auto">
          <a:xfrm>
            <a:off x="5949950" y="1373188"/>
            <a:ext cx="350838" cy="1217613"/>
          </a:xfrm>
          <a:custGeom>
            <a:avLst/>
            <a:gdLst>
              <a:gd name="T0" fmla="*/ 0 w 221"/>
              <a:gd name="T1" fmla="*/ 767 h 767"/>
              <a:gd name="T2" fmla="*/ 29 w 221"/>
              <a:gd name="T3" fmla="*/ 748 h 767"/>
              <a:gd name="T4" fmla="*/ 56 w 221"/>
              <a:gd name="T5" fmla="*/ 728 h 767"/>
              <a:gd name="T6" fmla="*/ 82 w 221"/>
              <a:gd name="T7" fmla="*/ 705 h 767"/>
              <a:gd name="T8" fmla="*/ 106 w 221"/>
              <a:gd name="T9" fmla="*/ 681 h 767"/>
              <a:gd name="T10" fmla="*/ 128 w 221"/>
              <a:gd name="T11" fmla="*/ 654 h 767"/>
              <a:gd name="T12" fmla="*/ 148 w 221"/>
              <a:gd name="T13" fmla="*/ 627 h 767"/>
              <a:gd name="T14" fmla="*/ 165 w 221"/>
              <a:gd name="T15" fmla="*/ 597 h 767"/>
              <a:gd name="T16" fmla="*/ 181 w 221"/>
              <a:gd name="T17" fmla="*/ 566 h 767"/>
              <a:gd name="T18" fmla="*/ 194 w 221"/>
              <a:gd name="T19" fmla="*/ 535 h 767"/>
              <a:gd name="T20" fmla="*/ 204 w 221"/>
              <a:gd name="T21" fmla="*/ 502 h 767"/>
              <a:gd name="T22" fmla="*/ 212 w 221"/>
              <a:gd name="T23" fmla="*/ 468 h 767"/>
              <a:gd name="T24" fmla="*/ 218 w 221"/>
              <a:gd name="T25" fmla="*/ 435 h 767"/>
              <a:gd name="T26" fmla="*/ 221 w 221"/>
              <a:gd name="T27" fmla="*/ 401 h 767"/>
              <a:gd name="T28" fmla="*/ 221 w 221"/>
              <a:gd name="T29" fmla="*/ 366 h 767"/>
              <a:gd name="T30" fmla="*/ 218 w 221"/>
              <a:gd name="T31" fmla="*/ 332 h 767"/>
              <a:gd name="T32" fmla="*/ 212 w 221"/>
              <a:gd name="T33" fmla="*/ 299 h 767"/>
              <a:gd name="T34" fmla="*/ 204 w 221"/>
              <a:gd name="T35" fmla="*/ 265 h 767"/>
              <a:gd name="T36" fmla="*/ 194 w 221"/>
              <a:gd name="T37" fmla="*/ 232 h 767"/>
              <a:gd name="T38" fmla="*/ 181 w 221"/>
              <a:gd name="T39" fmla="*/ 201 h 767"/>
              <a:gd name="T40" fmla="*/ 165 w 221"/>
              <a:gd name="T41" fmla="*/ 170 h 767"/>
              <a:gd name="T42" fmla="*/ 148 w 221"/>
              <a:gd name="T43" fmla="*/ 140 h 767"/>
              <a:gd name="T44" fmla="*/ 128 w 221"/>
              <a:gd name="T45" fmla="*/ 113 h 767"/>
              <a:gd name="T46" fmla="*/ 106 w 221"/>
              <a:gd name="T47" fmla="*/ 86 h 767"/>
              <a:gd name="T48" fmla="*/ 82 w 221"/>
              <a:gd name="T49" fmla="*/ 62 h 767"/>
              <a:gd name="T50" fmla="*/ 56 w 221"/>
              <a:gd name="T51" fmla="*/ 39 h 767"/>
              <a:gd name="T52" fmla="*/ 29 w 221"/>
              <a:gd name="T53" fmla="*/ 19 h 767"/>
              <a:gd name="T54" fmla="*/ 0 w 221"/>
              <a:gd name="T55" fmla="*/ 0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21" h="767">
                <a:moveTo>
                  <a:pt x="0" y="767"/>
                </a:moveTo>
                <a:lnTo>
                  <a:pt x="29" y="748"/>
                </a:lnTo>
                <a:lnTo>
                  <a:pt x="56" y="728"/>
                </a:lnTo>
                <a:lnTo>
                  <a:pt x="82" y="705"/>
                </a:lnTo>
                <a:lnTo>
                  <a:pt x="106" y="681"/>
                </a:lnTo>
                <a:lnTo>
                  <a:pt x="128" y="654"/>
                </a:lnTo>
                <a:lnTo>
                  <a:pt x="148" y="627"/>
                </a:lnTo>
                <a:lnTo>
                  <a:pt x="165" y="597"/>
                </a:lnTo>
                <a:lnTo>
                  <a:pt x="181" y="566"/>
                </a:lnTo>
                <a:lnTo>
                  <a:pt x="194" y="535"/>
                </a:lnTo>
                <a:lnTo>
                  <a:pt x="204" y="502"/>
                </a:lnTo>
                <a:lnTo>
                  <a:pt x="212" y="468"/>
                </a:lnTo>
                <a:lnTo>
                  <a:pt x="218" y="435"/>
                </a:lnTo>
                <a:lnTo>
                  <a:pt x="221" y="401"/>
                </a:lnTo>
                <a:lnTo>
                  <a:pt x="221" y="366"/>
                </a:lnTo>
                <a:lnTo>
                  <a:pt x="218" y="332"/>
                </a:lnTo>
                <a:lnTo>
                  <a:pt x="212" y="299"/>
                </a:lnTo>
                <a:lnTo>
                  <a:pt x="204" y="265"/>
                </a:lnTo>
                <a:lnTo>
                  <a:pt x="194" y="232"/>
                </a:lnTo>
                <a:lnTo>
                  <a:pt x="181" y="201"/>
                </a:lnTo>
                <a:lnTo>
                  <a:pt x="165" y="170"/>
                </a:lnTo>
                <a:lnTo>
                  <a:pt x="148" y="140"/>
                </a:lnTo>
                <a:lnTo>
                  <a:pt x="128" y="113"/>
                </a:lnTo>
                <a:lnTo>
                  <a:pt x="106" y="86"/>
                </a:lnTo>
                <a:lnTo>
                  <a:pt x="82" y="62"/>
                </a:lnTo>
                <a:lnTo>
                  <a:pt x="56" y="39"/>
                </a:lnTo>
                <a:lnTo>
                  <a:pt x="29" y="19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7"/>
          <p:cNvSpPr>
            <a:spLocks noChangeShapeType="1"/>
          </p:cNvSpPr>
          <p:nvPr/>
        </p:nvSpPr>
        <p:spPr bwMode="auto">
          <a:xfrm flipH="1">
            <a:off x="3532188" y="1193800"/>
            <a:ext cx="1363663" cy="7889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8"/>
          <p:cNvSpPr>
            <a:spLocks noChangeShapeType="1"/>
          </p:cNvSpPr>
          <p:nvPr/>
        </p:nvSpPr>
        <p:spPr bwMode="auto">
          <a:xfrm>
            <a:off x="3532188" y="1982788"/>
            <a:ext cx="1363663" cy="7874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 flipV="1">
            <a:off x="4895850" y="1982788"/>
            <a:ext cx="1363663" cy="7874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 flipH="1" flipV="1">
            <a:off x="4895850" y="1193800"/>
            <a:ext cx="1363663" cy="7889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 flipH="1" flipV="1">
            <a:off x="4214813" y="1587500"/>
            <a:ext cx="681038" cy="11826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 flipV="1">
            <a:off x="4895850" y="1587500"/>
            <a:ext cx="682625" cy="11826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3"/>
          <p:cNvSpPr>
            <a:spLocks/>
          </p:cNvSpPr>
          <p:nvPr/>
        </p:nvSpPr>
        <p:spPr bwMode="auto">
          <a:xfrm>
            <a:off x="4214813" y="1406525"/>
            <a:ext cx="1362075" cy="182563"/>
          </a:xfrm>
          <a:custGeom>
            <a:avLst/>
            <a:gdLst>
              <a:gd name="T0" fmla="*/ 858 w 858"/>
              <a:gd name="T1" fmla="*/ 115 h 115"/>
              <a:gd name="T2" fmla="*/ 816 w 858"/>
              <a:gd name="T3" fmla="*/ 93 h 115"/>
              <a:gd name="T4" fmla="*/ 773 w 858"/>
              <a:gd name="T5" fmla="*/ 72 h 115"/>
              <a:gd name="T6" fmla="*/ 730 w 858"/>
              <a:gd name="T7" fmla="*/ 54 h 115"/>
              <a:gd name="T8" fmla="*/ 685 w 858"/>
              <a:gd name="T9" fmla="*/ 39 h 115"/>
              <a:gd name="T10" fmla="*/ 639 w 858"/>
              <a:gd name="T11" fmla="*/ 26 h 115"/>
              <a:gd name="T12" fmla="*/ 593 w 858"/>
              <a:gd name="T13" fmla="*/ 16 h 115"/>
              <a:gd name="T14" fmla="*/ 546 w 858"/>
              <a:gd name="T15" fmla="*/ 8 h 115"/>
              <a:gd name="T16" fmla="*/ 499 w 858"/>
              <a:gd name="T17" fmla="*/ 3 h 115"/>
              <a:gd name="T18" fmla="*/ 452 w 858"/>
              <a:gd name="T19" fmla="*/ 0 h 115"/>
              <a:gd name="T20" fmla="*/ 405 w 858"/>
              <a:gd name="T21" fmla="*/ 0 h 115"/>
              <a:gd name="T22" fmla="*/ 358 w 858"/>
              <a:gd name="T23" fmla="*/ 3 h 115"/>
              <a:gd name="T24" fmla="*/ 311 w 858"/>
              <a:gd name="T25" fmla="*/ 8 h 115"/>
              <a:gd name="T26" fmla="*/ 264 w 858"/>
              <a:gd name="T27" fmla="*/ 16 h 115"/>
              <a:gd name="T28" fmla="*/ 218 w 858"/>
              <a:gd name="T29" fmla="*/ 26 h 115"/>
              <a:gd name="T30" fmla="*/ 172 w 858"/>
              <a:gd name="T31" fmla="*/ 39 h 115"/>
              <a:gd name="T32" fmla="*/ 128 w 858"/>
              <a:gd name="T33" fmla="*/ 54 h 115"/>
              <a:gd name="T34" fmla="*/ 85 w 858"/>
              <a:gd name="T35" fmla="*/ 72 h 115"/>
              <a:gd name="T36" fmla="*/ 42 w 858"/>
              <a:gd name="T37" fmla="*/ 93 h 115"/>
              <a:gd name="T38" fmla="*/ 0 w 858"/>
              <a:gd name="T39" fmla="*/ 115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58" h="115">
                <a:moveTo>
                  <a:pt x="858" y="115"/>
                </a:moveTo>
                <a:lnTo>
                  <a:pt x="816" y="93"/>
                </a:lnTo>
                <a:lnTo>
                  <a:pt x="773" y="72"/>
                </a:lnTo>
                <a:lnTo>
                  <a:pt x="730" y="54"/>
                </a:lnTo>
                <a:lnTo>
                  <a:pt x="685" y="39"/>
                </a:lnTo>
                <a:lnTo>
                  <a:pt x="639" y="26"/>
                </a:lnTo>
                <a:lnTo>
                  <a:pt x="593" y="16"/>
                </a:lnTo>
                <a:lnTo>
                  <a:pt x="546" y="8"/>
                </a:lnTo>
                <a:lnTo>
                  <a:pt x="499" y="3"/>
                </a:lnTo>
                <a:lnTo>
                  <a:pt x="452" y="0"/>
                </a:lnTo>
                <a:lnTo>
                  <a:pt x="405" y="0"/>
                </a:lnTo>
                <a:lnTo>
                  <a:pt x="358" y="3"/>
                </a:lnTo>
                <a:lnTo>
                  <a:pt x="311" y="8"/>
                </a:lnTo>
                <a:lnTo>
                  <a:pt x="264" y="16"/>
                </a:lnTo>
                <a:lnTo>
                  <a:pt x="218" y="26"/>
                </a:lnTo>
                <a:lnTo>
                  <a:pt x="172" y="39"/>
                </a:lnTo>
                <a:lnTo>
                  <a:pt x="128" y="54"/>
                </a:lnTo>
                <a:lnTo>
                  <a:pt x="85" y="72"/>
                </a:lnTo>
                <a:lnTo>
                  <a:pt x="42" y="93"/>
                </a:lnTo>
                <a:lnTo>
                  <a:pt x="0" y="115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4"/>
          <p:cNvSpPr>
            <a:spLocks/>
          </p:cNvSpPr>
          <p:nvPr/>
        </p:nvSpPr>
        <p:spPr bwMode="auto">
          <a:xfrm>
            <a:off x="3987800" y="1589088"/>
            <a:ext cx="227013" cy="785813"/>
          </a:xfrm>
          <a:custGeom>
            <a:avLst/>
            <a:gdLst>
              <a:gd name="T0" fmla="*/ 143 w 143"/>
              <a:gd name="T1" fmla="*/ 0 h 495"/>
              <a:gd name="T2" fmla="*/ 120 w 143"/>
              <a:gd name="T3" fmla="*/ 15 h 495"/>
              <a:gd name="T4" fmla="*/ 99 w 143"/>
              <a:gd name="T5" fmla="*/ 31 h 495"/>
              <a:gd name="T6" fmla="*/ 78 w 143"/>
              <a:gd name="T7" fmla="*/ 50 h 495"/>
              <a:gd name="T8" fmla="*/ 61 w 143"/>
              <a:gd name="T9" fmla="*/ 71 h 495"/>
              <a:gd name="T10" fmla="*/ 45 w 143"/>
              <a:gd name="T11" fmla="*/ 93 h 495"/>
              <a:gd name="T12" fmla="*/ 31 w 143"/>
              <a:gd name="T13" fmla="*/ 117 h 495"/>
              <a:gd name="T14" fmla="*/ 20 w 143"/>
              <a:gd name="T15" fmla="*/ 141 h 495"/>
              <a:gd name="T16" fmla="*/ 11 w 143"/>
              <a:gd name="T17" fmla="*/ 167 h 495"/>
              <a:gd name="T18" fmla="*/ 5 w 143"/>
              <a:gd name="T19" fmla="*/ 193 h 495"/>
              <a:gd name="T20" fmla="*/ 1 w 143"/>
              <a:gd name="T21" fmla="*/ 220 h 495"/>
              <a:gd name="T22" fmla="*/ 0 w 143"/>
              <a:gd name="T23" fmla="*/ 248 h 495"/>
              <a:gd name="T24" fmla="*/ 1 w 143"/>
              <a:gd name="T25" fmla="*/ 275 h 495"/>
              <a:gd name="T26" fmla="*/ 5 w 143"/>
              <a:gd name="T27" fmla="*/ 302 h 495"/>
              <a:gd name="T28" fmla="*/ 11 w 143"/>
              <a:gd name="T29" fmla="*/ 328 h 495"/>
              <a:gd name="T30" fmla="*/ 20 w 143"/>
              <a:gd name="T31" fmla="*/ 354 h 495"/>
              <a:gd name="T32" fmla="*/ 31 w 143"/>
              <a:gd name="T33" fmla="*/ 378 h 495"/>
              <a:gd name="T34" fmla="*/ 45 w 143"/>
              <a:gd name="T35" fmla="*/ 402 h 495"/>
              <a:gd name="T36" fmla="*/ 61 w 143"/>
              <a:gd name="T37" fmla="*/ 424 h 495"/>
              <a:gd name="T38" fmla="*/ 78 w 143"/>
              <a:gd name="T39" fmla="*/ 445 h 495"/>
              <a:gd name="T40" fmla="*/ 99 w 143"/>
              <a:gd name="T41" fmla="*/ 464 h 495"/>
              <a:gd name="T42" fmla="*/ 120 w 143"/>
              <a:gd name="T43" fmla="*/ 481 h 495"/>
              <a:gd name="T44" fmla="*/ 143 w 143"/>
              <a:gd name="T45" fmla="*/ 495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43" h="495">
                <a:moveTo>
                  <a:pt x="143" y="0"/>
                </a:moveTo>
                <a:lnTo>
                  <a:pt x="120" y="15"/>
                </a:lnTo>
                <a:lnTo>
                  <a:pt x="99" y="31"/>
                </a:lnTo>
                <a:lnTo>
                  <a:pt x="78" y="50"/>
                </a:lnTo>
                <a:lnTo>
                  <a:pt x="61" y="71"/>
                </a:lnTo>
                <a:lnTo>
                  <a:pt x="45" y="93"/>
                </a:lnTo>
                <a:lnTo>
                  <a:pt x="31" y="117"/>
                </a:lnTo>
                <a:lnTo>
                  <a:pt x="20" y="141"/>
                </a:lnTo>
                <a:lnTo>
                  <a:pt x="11" y="167"/>
                </a:lnTo>
                <a:lnTo>
                  <a:pt x="5" y="193"/>
                </a:lnTo>
                <a:lnTo>
                  <a:pt x="1" y="220"/>
                </a:lnTo>
                <a:lnTo>
                  <a:pt x="0" y="248"/>
                </a:lnTo>
                <a:lnTo>
                  <a:pt x="1" y="275"/>
                </a:lnTo>
                <a:lnTo>
                  <a:pt x="5" y="302"/>
                </a:lnTo>
                <a:lnTo>
                  <a:pt x="11" y="328"/>
                </a:lnTo>
                <a:lnTo>
                  <a:pt x="20" y="354"/>
                </a:lnTo>
                <a:lnTo>
                  <a:pt x="31" y="378"/>
                </a:lnTo>
                <a:lnTo>
                  <a:pt x="45" y="402"/>
                </a:lnTo>
                <a:lnTo>
                  <a:pt x="61" y="424"/>
                </a:lnTo>
                <a:lnTo>
                  <a:pt x="78" y="445"/>
                </a:lnTo>
                <a:lnTo>
                  <a:pt x="99" y="464"/>
                </a:lnTo>
                <a:lnTo>
                  <a:pt x="120" y="481"/>
                </a:lnTo>
                <a:lnTo>
                  <a:pt x="143" y="495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35"/>
          <p:cNvSpPr>
            <a:spLocks/>
          </p:cNvSpPr>
          <p:nvPr/>
        </p:nvSpPr>
        <p:spPr bwMode="auto">
          <a:xfrm>
            <a:off x="5578475" y="1589088"/>
            <a:ext cx="227013" cy="785813"/>
          </a:xfrm>
          <a:custGeom>
            <a:avLst/>
            <a:gdLst>
              <a:gd name="T0" fmla="*/ 0 w 143"/>
              <a:gd name="T1" fmla="*/ 495 h 495"/>
              <a:gd name="T2" fmla="*/ 23 w 143"/>
              <a:gd name="T3" fmla="*/ 481 h 495"/>
              <a:gd name="T4" fmla="*/ 44 w 143"/>
              <a:gd name="T5" fmla="*/ 464 h 495"/>
              <a:gd name="T6" fmla="*/ 64 w 143"/>
              <a:gd name="T7" fmla="*/ 445 h 495"/>
              <a:gd name="T8" fmla="*/ 82 w 143"/>
              <a:gd name="T9" fmla="*/ 424 h 495"/>
              <a:gd name="T10" fmla="*/ 98 w 143"/>
              <a:gd name="T11" fmla="*/ 402 h 495"/>
              <a:gd name="T12" fmla="*/ 111 w 143"/>
              <a:gd name="T13" fmla="*/ 378 h 495"/>
              <a:gd name="T14" fmla="*/ 123 w 143"/>
              <a:gd name="T15" fmla="*/ 354 h 495"/>
              <a:gd name="T16" fmla="*/ 132 w 143"/>
              <a:gd name="T17" fmla="*/ 328 h 495"/>
              <a:gd name="T18" fmla="*/ 138 w 143"/>
              <a:gd name="T19" fmla="*/ 302 h 495"/>
              <a:gd name="T20" fmla="*/ 142 w 143"/>
              <a:gd name="T21" fmla="*/ 275 h 495"/>
              <a:gd name="T22" fmla="*/ 143 w 143"/>
              <a:gd name="T23" fmla="*/ 248 h 495"/>
              <a:gd name="T24" fmla="*/ 142 w 143"/>
              <a:gd name="T25" fmla="*/ 220 h 495"/>
              <a:gd name="T26" fmla="*/ 138 w 143"/>
              <a:gd name="T27" fmla="*/ 193 h 495"/>
              <a:gd name="T28" fmla="*/ 132 w 143"/>
              <a:gd name="T29" fmla="*/ 167 h 495"/>
              <a:gd name="T30" fmla="*/ 123 w 143"/>
              <a:gd name="T31" fmla="*/ 141 h 495"/>
              <a:gd name="T32" fmla="*/ 111 w 143"/>
              <a:gd name="T33" fmla="*/ 117 h 495"/>
              <a:gd name="T34" fmla="*/ 98 w 143"/>
              <a:gd name="T35" fmla="*/ 93 h 495"/>
              <a:gd name="T36" fmla="*/ 82 w 143"/>
              <a:gd name="T37" fmla="*/ 71 h 495"/>
              <a:gd name="T38" fmla="*/ 64 w 143"/>
              <a:gd name="T39" fmla="*/ 50 h 495"/>
              <a:gd name="T40" fmla="*/ 44 w 143"/>
              <a:gd name="T41" fmla="*/ 31 h 495"/>
              <a:gd name="T42" fmla="*/ 23 w 143"/>
              <a:gd name="T43" fmla="*/ 15 h 495"/>
              <a:gd name="T44" fmla="*/ 0 w 143"/>
              <a:gd name="T45" fmla="*/ 0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43" h="495">
                <a:moveTo>
                  <a:pt x="0" y="495"/>
                </a:moveTo>
                <a:lnTo>
                  <a:pt x="23" y="481"/>
                </a:lnTo>
                <a:lnTo>
                  <a:pt x="44" y="464"/>
                </a:lnTo>
                <a:lnTo>
                  <a:pt x="64" y="445"/>
                </a:lnTo>
                <a:lnTo>
                  <a:pt x="82" y="424"/>
                </a:lnTo>
                <a:lnTo>
                  <a:pt x="98" y="402"/>
                </a:lnTo>
                <a:lnTo>
                  <a:pt x="111" y="378"/>
                </a:lnTo>
                <a:lnTo>
                  <a:pt x="123" y="354"/>
                </a:lnTo>
                <a:lnTo>
                  <a:pt x="132" y="328"/>
                </a:lnTo>
                <a:lnTo>
                  <a:pt x="138" y="302"/>
                </a:lnTo>
                <a:lnTo>
                  <a:pt x="142" y="275"/>
                </a:lnTo>
                <a:lnTo>
                  <a:pt x="143" y="248"/>
                </a:lnTo>
                <a:lnTo>
                  <a:pt x="142" y="220"/>
                </a:lnTo>
                <a:lnTo>
                  <a:pt x="138" y="193"/>
                </a:lnTo>
                <a:lnTo>
                  <a:pt x="132" y="167"/>
                </a:lnTo>
                <a:lnTo>
                  <a:pt x="123" y="141"/>
                </a:lnTo>
                <a:lnTo>
                  <a:pt x="111" y="117"/>
                </a:lnTo>
                <a:lnTo>
                  <a:pt x="98" y="93"/>
                </a:lnTo>
                <a:lnTo>
                  <a:pt x="82" y="71"/>
                </a:lnTo>
                <a:lnTo>
                  <a:pt x="64" y="50"/>
                </a:lnTo>
                <a:lnTo>
                  <a:pt x="44" y="31"/>
                </a:lnTo>
                <a:lnTo>
                  <a:pt x="23" y="15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6"/>
          <p:cNvSpPr>
            <a:spLocks noChangeShapeType="1"/>
          </p:cNvSpPr>
          <p:nvPr/>
        </p:nvSpPr>
        <p:spPr bwMode="auto">
          <a:xfrm>
            <a:off x="3841750" y="2592388"/>
            <a:ext cx="0" cy="21478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4214813" y="2376488"/>
            <a:ext cx="0" cy="21510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38"/>
          <p:cNvSpPr>
            <a:spLocks noChangeShapeType="1"/>
          </p:cNvSpPr>
          <p:nvPr/>
        </p:nvSpPr>
        <p:spPr bwMode="auto">
          <a:xfrm>
            <a:off x="5578475" y="2376488"/>
            <a:ext cx="0" cy="21510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5949950" y="2592388"/>
            <a:ext cx="0" cy="21478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 flipV="1">
            <a:off x="3841750" y="2376488"/>
            <a:ext cx="373063" cy="2159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41"/>
          <p:cNvSpPr>
            <a:spLocks noChangeShapeType="1"/>
          </p:cNvSpPr>
          <p:nvPr/>
        </p:nvSpPr>
        <p:spPr bwMode="auto">
          <a:xfrm>
            <a:off x="5578475" y="2376488"/>
            <a:ext cx="371475" cy="2159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 flipV="1">
            <a:off x="3346450" y="4383088"/>
            <a:ext cx="0" cy="6445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43"/>
          <p:cNvSpPr>
            <a:spLocks noChangeShapeType="1"/>
          </p:cNvSpPr>
          <p:nvPr/>
        </p:nvSpPr>
        <p:spPr bwMode="auto">
          <a:xfrm flipV="1">
            <a:off x="3346450" y="4097338"/>
            <a:ext cx="495300" cy="285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44"/>
          <p:cNvSpPr>
            <a:spLocks noChangeShapeType="1"/>
          </p:cNvSpPr>
          <p:nvPr/>
        </p:nvSpPr>
        <p:spPr bwMode="auto">
          <a:xfrm flipV="1">
            <a:off x="3841750" y="2592388"/>
            <a:ext cx="0" cy="15049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45"/>
          <p:cNvSpPr>
            <a:spLocks noChangeShapeType="1"/>
          </p:cNvSpPr>
          <p:nvPr/>
        </p:nvSpPr>
        <p:spPr bwMode="auto">
          <a:xfrm flipV="1">
            <a:off x="6446838" y="4383088"/>
            <a:ext cx="0" cy="6445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46"/>
          <p:cNvSpPr>
            <a:spLocks noChangeShapeType="1"/>
          </p:cNvSpPr>
          <p:nvPr/>
        </p:nvSpPr>
        <p:spPr bwMode="auto">
          <a:xfrm flipH="1" flipV="1">
            <a:off x="5949950" y="4097338"/>
            <a:ext cx="496888" cy="285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47"/>
          <p:cNvSpPr>
            <a:spLocks noChangeShapeType="1"/>
          </p:cNvSpPr>
          <p:nvPr/>
        </p:nvSpPr>
        <p:spPr bwMode="auto">
          <a:xfrm flipV="1">
            <a:off x="5949950" y="2592388"/>
            <a:ext cx="0" cy="15049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48"/>
          <p:cNvSpPr>
            <a:spLocks noChangeShapeType="1"/>
          </p:cNvSpPr>
          <p:nvPr/>
        </p:nvSpPr>
        <p:spPr bwMode="auto">
          <a:xfrm>
            <a:off x="3490913" y="1982788"/>
            <a:ext cx="0" cy="15049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49"/>
          <p:cNvSpPr>
            <a:spLocks/>
          </p:cNvSpPr>
          <p:nvPr/>
        </p:nvSpPr>
        <p:spPr bwMode="auto">
          <a:xfrm>
            <a:off x="3490913" y="3487738"/>
            <a:ext cx="352425" cy="608013"/>
          </a:xfrm>
          <a:custGeom>
            <a:avLst/>
            <a:gdLst>
              <a:gd name="T0" fmla="*/ 0 w 222"/>
              <a:gd name="T1" fmla="*/ 0 h 383"/>
              <a:gd name="T2" fmla="*/ 1 w 222"/>
              <a:gd name="T3" fmla="*/ 35 h 383"/>
              <a:gd name="T4" fmla="*/ 6 w 222"/>
              <a:gd name="T5" fmla="*/ 70 h 383"/>
              <a:gd name="T6" fmla="*/ 13 w 222"/>
              <a:gd name="T7" fmla="*/ 106 h 383"/>
              <a:gd name="T8" fmla="*/ 23 w 222"/>
              <a:gd name="T9" fmla="*/ 140 h 383"/>
              <a:gd name="T10" fmla="*/ 36 w 222"/>
              <a:gd name="T11" fmla="*/ 173 h 383"/>
              <a:gd name="T12" fmla="*/ 51 w 222"/>
              <a:gd name="T13" fmla="*/ 205 h 383"/>
              <a:gd name="T14" fmla="*/ 69 w 222"/>
              <a:gd name="T15" fmla="*/ 236 h 383"/>
              <a:gd name="T16" fmla="*/ 89 w 222"/>
              <a:gd name="T17" fmla="*/ 265 h 383"/>
              <a:gd name="T18" fmla="*/ 112 w 222"/>
              <a:gd name="T19" fmla="*/ 293 h 383"/>
              <a:gd name="T20" fmla="*/ 136 w 222"/>
              <a:gd name="T21" fmla="*/ 318 h 383"/>
              <a:gd name="T22" fmla="*/ 163 w 222"/>
              <a:gd name="T23" fmla="*/ 342 h 383"/>
              <a:gd name="T24" fmla="*/ 191 w 222"/>
              <a:gd name="T25" fmla="*/ 363 h 383"/>
              <a:gd name="T26" fmla="*/ 222 w 222"/>
              <a:gd name="T27" fmla="*/ 383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2" h="383">
                <a:moveTo>
                  <a:pt x="0" y="0"/>
                </a:moveTo>
                <a:lnTo>
                  <a:pt x="1" y="35"/>
                </a:lnTo>
                <a:lnTo>
                  <a:pt x="6" y="70"/>
                </a:lnTo>
                <a:lnTo>
                  <a:pt x="13" y="106"/>
                </a:lnTo>
                <a:lnTo>
                  <a:pt x="23" y="140"/>
                </a:lnTo>
                <a:lnTo>
                  <a:pt x="36" y="173"/>
                </a:lnTo>
                <a:lnTo>
                  <a:pt x="51" y="205"/>
                </a:lnTo>
                <a:lnTo>
                  <a:pt x="69" y="236"/>
                </a:lnTo>
                <a:lnTo>
                  <a:pt x="89" y="265"/>
                </a:lnTo>
                <a:lnTo>
                  <a:pt x="112" y="293"/>
                </a:lnTo>
                <a:lnTo>
                  <a:pt x="136" y="318"/>
                </a:lnTo>
                <a:lnTo>
                  <a:pt x="163" y="342"/>
                </a:lnTo>
                <a:lnTo>
                  <a:pt x="191" y="363"/>
                </a:lnTo>
                <a:lnTo>
                  <a:pt x="222" y="383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50"/>
          <p:cNvSpPr>
            <a:spLocks noChangeShapeType="1"/>
          </p:cNvSpPr>
          <p:nvPr/>
        </p:nvSpPr>
        <p:spPr bwMode="auto">
          <a:xfrm>
            <a:off x="6302375" y="1982788"/>
            <a:ext cx="0" cy="15049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51"/>
          <p:cNvSpPr>
            <a:spLocks/>
          </p:cNvSpPr>
          <p:nvPr/>
        </p:nvSpPr>
        <p:spPr bwMode="auto">
          <a:xfrm>
            <a:off x="5949950" y="3487738"/>
            <a:ext cx="350838" cy="608013"/>
          </a:xfrm>
          <a:custGeom>
            <a:avLst/>
            <a:gdLst>
              <a:gd name="T0" fmla="*/ 0 w 221"/>
              <a:gd name="T1" fmla="*/ 383 h 383"/>
              <a:gd name="T2" fmla="*/ 30 w 221"/>
              <a:gd name="T3" fmla="*/ 363 h 383"/>
              <a:gd name="T4" fmla="*/ 58 w 221"/>
              <a:gd name="T5" fmla="*/ 342 h 383"/>
              <a:gd name="T6" fmla="*/ 85 w 221"/>
              <a:gd name="T7" fmla="*/ 318 h 383"/>
              <a:gd name="T8" fmla="*/ 109 w 221"/>
              <a:gd name="T9" fmla="*/ 293 h 383"/>
              <a:gd name="T10" fmla="*/ 132 w 221"/>
              <a:gd name="T11" fmla="*/ 265 h 383"/>
              <a:gd name="T12" fmla="*/ 152 w 221"/>
              <a:gd name="T13" fmla="*/ 236 h 383"/>
              <a:gd name="T14" fmla="*/ 170 w 221"/>
              <a:gd name="T15" fmla="*/ 205 h 383"/>
              <a:gd name="T16" fmla="*/ 185 w 221"/>
              <a:gd name="T17" fmla="*/ 173 h 383"/>
              <a:gd name="T18" fmla="*/ 198 w 221"/>
              <a:gd name="T19" fmla="*/ 140 h 383"/>
              <a:gd name="T20" fmla="*/ 207 w 221"/>
              <a:gd name="T21" fmla="*/ 106 h 383"/>
              <a:gd name="T22" fmla="*/ 215 w 221"/>
              <a:gd name="T23" fmla="*/ 70 h 383"/>
              <a:gd name="T24" fmla="*/ 220 w 221"/>
              <a:gd name="T25" fmla="*/ 35 h 383"/>
              <a:gd name="T26" fmla="*/ 221 w 221"/>
              <a:gd name="T27" fmla="*/ 0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1" h="383">
                <a:moveTo>
                  <a:pt x="0" y="383"/>
                </a:moveTo>
                <a:lnTo>
                  <a:pt x="30" y="363"/>
                </a:lnTo>
                <a:lnTo>
                  <a:pt x="58" y="342"/>
                </a:lnTo>
                <a:lnTo>
                  <a:pt x="85" y="318"/>
                </a:lnTo>
                <a:lnTo>
                  <a:pt x="109" y="293"/>
                </a:lnTo>
                <a:lnTo>
                  <a:pt x="132" y="265"/>
                </a:lnTo>
                <a:lnTo>
                  <a:pt x="152" y="236"/>
                </a:lnTo>
                <a:lnTo>
                  <a:pt x="170" y="205"/>
                </a:lnTo>
                <a:lnTo>
                  <a:pt x="185" y="173"/>
                </a:lnTo>
                <a:lnTo>
                  <a:pt x="198" y="140"/>
                </a:lnTo>
                <a:lnTo>
                  <a:pt x="207" y="106"/>
                </a:lnTo>
                <a:lnTo>
                  <a:pt x="215" y="70"/>
                </a:lnTo>
                <a:lnTo>
                  <a:pt x="220" y="35"/>
                </a:lnTo>
                <a:lnTo>
                  <a:pt x="221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52"/>
          <p:cNvSpPr>
            <a:spLocks/>
          </p:cNvSpPr>
          <p:nvPr/>
        </p:nvSpPr>
        <p:spPr bwMode="auto">
          <a:xfrm>
            <a:off x="4214813" y="3557588"/>
            <a:ext cx="1362075" cy="182563"/>
          </a:xfrm>
          <a:custGeom>
            <a:avLst/>
            <a:gdLst>
              <a:gd name="T0" fmla="*/ 858 w 858"/>
              <a:gd name="T1" fmla="*/ 115 h 115"/>
              <a:gd name="T2" fmla="*/ 816 w 858"/>
              <a:gd name="T3" fmla="*/ 93 h 115"/>
              <a:gd name="T4" fmla="*/ 773 w 858"/>
              <a:gd name="T5" fmla="*/ 72 h 115"/>
              <a:gd name="T6" fmla="*/ 730 w 858"/>
              <a:gd name="T7" fmla="*/ 54 h 115"/>
              <a:gd name="T8" fmla="*/ 685 w 858"/>
              <a:gd name="T9" fmla="*/ 38 h 115"/>
              <a:gd name="T10" fmla="*/ 639 w 858"/>
              <a:gd name="T11" fmla="*/ 26 h 115"/>
              <a:gd name="T12" fmla="*/ 593 w 858"/>
              <a:gd name="T13" fmla="*/ 16 h 115"/>
              <a:gd name="T14" fmla="*/ 546 w 858"/>
              <a:gd name="T15" fmla="*/ 8 h 115"/>
              <a:gd name="T16" fmla="*/ 499 w 858"/>
              <a:gd name="T17" fmla="*/ 3 h 115"/>
              <a:gd name="T18" fmla="*/ 452 w 858"/>
              <a:gd name="T19" fmla="*/ 0 h 115"/>
              <a:gd name="T20" fmla="*/ 405 w 858"/>
              <a:gd name="T21" fmla="*/ 0 h 115"/>
              <a:gd name="T22" fmla="*/ 358 w 858"/>
              <a:gd name="T23" fmla="*/ 3 h 115"/>
              <a:gd name="T24" fmla="*/ 311 w 858"/>
              <a:gd name="T25" fmla="*/ 8 h 115"/>
              <a:gd name="T26" fmla="*/ 264 w 858"/>
              <a:gd name="T27" fmla="*/ 16 h 115"/>
              <a:gd name="T28" fmla="*/ 218 w 858"/>
              <a:gd name="T29" fmla="*/ 26 h 115"/>
              <a:gd name="T30" fmla="*/ 172 w 858"/>
              <a:gd name="T31" fmla="*/ 38 h 115"/>
              <a:gd name="T32" fmla="*/ 128 w 858"/>
              <a:gd name="T33" fmla="*/ 54 h 115"/>
              <a:gd name="T34" fmla="*/ 85 w 858"/>
              <a:gd name="T35" fmla="*/ 72 h 115"/>
              <a:gd name="T36" fmla="*/ 42 w 858"/>
              <a:gd name="T37" fmla="*/ 93 h 115"/>
              <a:gd name="T38" fmla="*/ 0 w 858"/>
              <a:gd name="T39" fmla="*/ 115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58" h="115">
                <a:moveTo>
                  <a:pt x="858" y="115"/>
                </a:moveTo>
                <a:lnTo>
                  <a:pt x="816" y="93"/>
                </a:lnTo>
                <a:lnTo>
                  <a:pt x="773" y="72"/>
                </a:lnTo>
                <a:lnTo>
                  <a:pt x="730" y="54"/>
                </a:lnTo>
                <a:lnTo>
                  <a:pt x="685" y="38"/>
                </a:lnTo>
                <a:lnTo>
                  <a:pt x="639" y="26"/>
                </a:lnTo>
                <a:lnTo>
                  <a:pt x="593" y="16"/>
                </a:lnTo>
                <a:lnTo>
                  <a:pt x="546" y="8"/>
                </a:lnTo>
                <a:lnTo>
                  <a:pt x="499" y="3"/>
                </a:lnTo>
                <a:lnTo>
                  <a:pt x="452" y="0"/>
                </a:lnTo>
                <a:lnTo>
                  <a:pt x="405" y="0"/>
                </a:lnTo>
                <a:lnTo>
                  <a:pt x="358" y="3"/>
                </a:lnTo>
                <a:lnTo>
                  <a:pt x="311" y="8"/>
                </a:lnTo>
                <a:lnTo>
                  <a:pt x="264" y="16"/>
                </a:lnTo>
                <a:lnTo>
                  <a:pt x="218" y="26"/>
                </a:lnTo>
                <a:lnTo>
                  <a:pt x="172" y="38"/>
                </a:lnTo>
                <a:lnTo>
                  <a:pt x="128" y="54"/>
                </a:lnTo>
                <a:lnTo>
                  <a:pt x="85" y="72"/>
                </a:lnTo>
                <a:lnTo>
                  <a:pt x="42" y="93"/>
                </a:lnTo>
                <a:lnTo>
                  <a:pt x="0" y="115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53"/>
          <p:cNvSpPr>
            <a:spLocks noChangeShapeType="1"/>
          </p:cNvSpPr>
          <p:nvPr/>
        </p:nvSpPr>
        <p:spPr bwMode="auto">
          <a:xfrm flipV="1">
            <a:off x="3346450" y="4527550"/>
            <a:ext cx="868363" cy="5000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54"/>
          <p:cNvSpPr>
            <a:spLocks noChangeShapeType="1"/>
          </p:cNvSpPr>
          <p:nvPr/>
        </p:nvSpPr>
        <p:spPr bwMode="auto">
          <a:xfrm>
            <a:off x="5578475" y="4527550"/>
            <a:ext cx="868363" cy="5000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55"/>
          <p:cNvSpPr>
            <a:spLocks noChangeShapeType="1"/>
          </p:cNvSpPr>
          <p:nvPr/>
        </p:nvSpPr>
        <p:spPr bwMode="auto">
          <a:xfrm flipV="1">
            <a:off x="6446838" y="3487738"/>
            <a:ext cx="1549400" cy="8953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56"/>
          <p:cNvSpPr>
            <a:spLocks noChangeShapeType="1"/>
          </p:cNvSpPr>
          <p:nvPr/>
        </p:nvSpPr>
        <p:spPr bwMode="auto">
          <a:xfrm flipH="1" flipV="1">
            <a:off x="6302375" y="2508250"/>
            <a:ext cx="1693863" cy="9794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57"/>
          <p:cNvSpPr>
            <a:spLocks noChangeShapeType="1"/>
          </p:cNvSpPr>
          <p:nvPr/>
        </p:nvSpPr>
        <p:spPr bwMode="auto">
          <a:xfrm flipV="1">
            <a:off x="6446838" y="4132263"/>
            <a:ext cx="1549400" cy="8953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V="1">
            <a:off x="7996238" y="3487738"/>
            <a:ext cx="0" cy="6445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59"/>
          <p:cNvSpPr>
            <a:spLocks noChangeShapeType="1"/>
          </p:cNvSpPr>
          <p:nvPr/>
        </p:nvSpPr>
        <p:spPr bwMode="auto">
          <a:xfrm flipH="1" flipV="1">
            <a:off x="1797050" y="3487738"/>
            <a:ext cx="1549400" cy="8953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 flipV="1">
            <a:off x="1797050" y="2508250"/>
            <a:ext cx="1693863" cy="9794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 flipH="1" flipV="1">
            <a:off x="1797050" y="4132263"/>
            <a:ext cx="1549400" cy="8953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 flipV="1">
            <a:off x="1797050" y="3487738"/>
            <a:ext cx="0" cy="6445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2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grpSp>
        <p:nvGrpSpPr>
          <p:cNvPr id="98" name="Group 97"/>
          <p:cNvGrpSpPr/>
          <p:nvPr/>
        </p:nvGrpSpPr>
        <p:grpSpPr>
          <a:xfrm>
            <a:off x="942181" y="88899"/>
            <a:ext cx="10307638" cy="6769101"/>
            <a:chOff x="946150" y="92075"/>
            <a:chExt cx="10307638" cy="6769101"/>
          </a:xfrm>
        </p:grpSpPr>
        <p:sp>
          <p:nvSpPr>
            <p:cNvPr id="9" name="Line 5"/>
            <p:cNvSpPr>
              <a:spLocks noChangeShapeType="1"/>
            </p:cNvSpPr>
            <p:nvPr/>
          </p:nvSpPr>
          <p:spPr bwMode="auto">
            <a:xfrm flipV="1">
              <a:off x="5037138" y="2430463"/>
              <a:ext cx="55563" cy="571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 flipV="1">
              <a:off x="5037138" y="2236788"/>
              <a:ext cx="393700" cy="3937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 flipV="1">
              <a:off x="5037138" y="2351088"/>
              <a:ext cx="420688" cy="4222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V="1">
              <a:off x="5037138" y="2495550"/>
              <a:ext cx="420688" cy="420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flipV="1">
              <a:off x="5037138" y="2638425"/>
              <a:ext cx="420688" cy="420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 flipV="1">
              <a:off x="5037138" y="2782888"/>
              <a:ext cx="420688" cy="420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 flipV="1">
              <a:off x="5037138" y="2925763"/>
              <a:ext cx="420688" cy="420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 flipV="1">
              <a:off x="5037138" y="3068638"/>
              <a:ext cx="420688" cy="420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5037138" y="3211513"/>
              <a:ext cx="420688" cy="420688"/>
            </a:xfrm>
            <a:custGeom>
              <a:avLst/>
              <a:gdLst>
                <a:gd name="T0" fmla="*/ 0 w 530"/>
                <a:gd name="T1" fmla="*/ 530 h 530"/>
                <a:gd name="T2" fmla="*/ 93 w 530"/>
                <a:gd name="T3" fmla="*/ 437 h 530"/>
                <a:gd name="T4" fmla="*/ 530 w 530"/>
                <a:gd name="T5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0" h="530">
                  <a:moveTo>
                    <a:pt x="0" y="530"/>
                  </a:moveTo>
                  <a:lnTo>
                    <a:pt x="93" y="437"/>
                  </a:lnTo>
                  <a:lnTo>
                    <a:pt x="53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5037138" y="3354388"/>
              <a:ext cx="420688" cy="420688"/>
            </a:xfrm>
            <a:custGeom>
              <a:avLst/>
              <a:gdLst>
                <a:gd name="T0" fmla="*/ 0 w 530"/>
                <a:gd name="T1" fmla="*/ 530 h 530"/>
                <a:gd name="T2" fmla="*/ 207 w 530"/>
                <a:gd name="T3" fmla="*/ 323 h 530"/>
                <a:gd name="T4" fmla="*/ 530 w 530"/>
                <a:gd name="T5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0" h="530">
                  <a:moveTo>
                    <a:pt x="0" y="530"/>
                  </a:moveTo>
                  <a:lnTo>
                    <a:pt x="207" y="323"/>
                  </a:lnTo>
                  <a:lnTo>
                    <a:pt x="53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5037138" y="3498850"/>
              <a:ext cx="420688" cy="420688"/>
            </a:xfrm>
            <a:custGeom>
              <a:avLst/>
              <a:gdLst>
                <a:gd name="T0" fmla="*/ 0 w 530"/>
                <a:gd name="T1" fmla="*/ 531 h 531"/>
                <a:gd name="T2" fmla="*/ 321 w 530"/>
                <a:gd name="T3" fmla="*/ 209 h 531"/>
                <a:gd name="T4" fmla="*/ 530 w 530"/>
                <a:gd name="T5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0" h="531">
                  <a:moveTo>
                    <a:pt x="0" y="531"/>
                  </a:moveTo>
                  <a:lnTo>
                    <a:pt x="321" y="209"/>
                  </a:lnTo>
                  <a:lnTo>
                    <a:pt x="53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 flipV="1">
              <a:off x="4476750" y="4305300"/>
              <a:ext cx="317500" cy="3175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 flipV="1">
              <a:off x="5383213" y="3640138"/>
              <a:ext cx="74613" cy="762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 flipV="1">
              <a:off x="5037138" y="3716338"/>
              <a:ext cx="346075" cy="3460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9"/>
            <p:cNvSpPr>
              <a:spLocks noChangeShapeType="1"/>
            </p:cNvSpPr>
            <p:nvPr/>
          </p:nvSpPr>
          <p:spPr bwMode="auto">
            <a:xfrm flipV="1">
              <a:off x="4476750" y="4205288"/>
              <a:ext cx="560388" cy="5603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0"/>
            <p:cNvSpPr>
              <a:spLocks noChangeShapeType="1"/>
            </p:cNvSpPr>
            <p:nvPr/>
          </p:nvSpPr>
          <p:spPr bwMode="auto">
            <a:xfrm flipV="1">
              <a:off x="6999288" y="2227263"/>
              <a:ext cx="12700" cy="127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/>
            <p:cNvSpPr>
              <a:spLocks noChangeShapeType="1"/>
            </p:cNvSpPr>
            <p:nvPr/>
          </p:nvSpPr>
          <p:spPr bwMode="auto">
            <a:xfrm flipV="1">
              <a:off x="5037138" y="3784600"/>
              <a:ext cx="420688" cy="420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2"/>
            <p:cNvSpPr>
              <a:spLocks noChangeShapeType="1"/>
            </p:cNvSpPr>
            <p:nvPr/>
          </p:nvSpPr>
          <p:spPr bwMode="auto">
            <a:xfrm flipV="1">
              <a:off x="4476750" y="4205288"/>
              <a:ext cx="703263" cy="7048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3"/>
            <p:cNvSpPr>
              <a:spLocks noChangeShapeType="1"/>
            </p:cNvSpPr>
            <p:nvPr/>
          </p:nvSpPr>
          <p:spPr bwMode="auto">
            <a:xfrm flipV="1">
              <a:off x="6999288" y="2281238"/>
              <a:ext cx="103188" cy="1031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4"/>
            <p:cNvSpPr>
              <a:spLocks noChangeShapeType="1"/>
            </p:cNvSpPr>
            <p:nvPr/>
          </p:nvSpPr>
          <p:spPr bwMode="auto">
            <a:xfrm flipV="1">
              <a:off x="5180013" y="3927475"/>
              <a:ext cx="277813" cy="2778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/>
            <p:cNvSpPr>
              <a:spLocks noChangeShapeType="1"/>
            </p:cNvSpPr>
            <p:nvPr/>
          </p:nvSpPr>
          <p:spPr bwMode="auto">
            <a:xfrm flipV="1">
              <a:off x="4476750" y="4205288"/>
              <a:ext cx="847725" cy="8477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6"/>
            <p:cNvSpPr>
              <a:spLocks noChangeShapeType="1"/>
            </p:cNvSpPr>
            <p:nvPr/>
          </p:nvSpPr>
          <p:spPr bwMode="auto">
            <a:xfrm flipV="1">
              <a:off x="6999288" y="2332038"/>
              <a:ext cx="193675" cy="19526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7"/>
            <p:cNvSpPr>
              <a:spLocks noChangeShapeType="1"/>
            </p:cNvSpPr>
            <p:nvPr/>
          </p:nvSpPr>
          <p:spPr bwMode="auto">
            <a:xfrm flipV="1">
              <a:off x="5324475" y="4070350"/>
              <a:ext cx="133350" cy="1349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8"/>
            <p:cNvSpPr>
              <a:spLocks noChangeShapeType="1"/>
            </p:cNvSpPr>
            <p:nvPr/>
          </p:nvSpPr>
          <p:spPr bwMode="auto">
            <a:xfrm flipV="1">
              <a:off x="4476750" y="4214813"/>
              <a:ext cx="981075" cy="9810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9"/>
            <p:cNvSpPr>
              <a:spLocks noChangeShapeType="1"/>
            </p:cNvSpPr>
            <p:nvPr/>
          </p:nvSpPr>
          <p:spPr bwMode="auto">
            <a:xfrm flipV="1">
              <a:off x="6999288" y="2386013"/>
              <a:ext cx="284163" cy="28416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0"/>
            <p:cNvSpPr>
              <a:spLocks noChangeShapeType="1"/>
            </p:cNvSpPr>
            <p:nvPr/>
          </p:nvSpPr>
          <p:spPr bwMode="auto">
            <a:xfrm flipV="1">
              <a:off x="4764088" y="4356100"/>
              <a:ext cx="693738" cy="6953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1"/>
            <p:cNvSpPr>
              <a:spLocks noChangeShapeType="1"/>
            </p:cNvSpPr>
            <p:nvPr/>
          </p:nvSpPr>
          <p:spPr bwMode="auto">
            <a:xfrm flipV="1">
              <a:off x="6999288" y="2438400"/>
              <a:ext cx="376238" cy="3762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2"/>
            <p:cNvSpPr>
              <a:spLocks noChangeShapeType="1"/>
            </p:cNvSpPr>
            <p:nvPr/>
          </p:nvSpPr>
          <p:spPr bwMode="auto">
            <a:xfrm flipV="1">
              <a:off x="5102225" y="4500563"/>
              <a:ext cx="355600" cy="3540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/>
            <p:cNvSpPr>
              <a:spLocks noChangeShapeType="1"/>
            </p:cNvSpPr>
            <p:nvPr/>
          </p:nvSpPr>
          <p:spPr bwMode="auto">
            <a:xfrm flipV="1">
              <a:off x="6999288" y="2535238"/>
              <a:ext cx="420688" cy="420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4"/>
            <p:cNvSpPr>
              <a:spLocks noChangeShapeType="1"/>
            </p:cNvSpPr>
            <p:nvPr/>
          </p:nvSpPr>
          <p:spPr bwMode="auto">
            <a:xfrm flipV="1">
              <a:off x="5440363" y="4643438"/>
              <a:ext cx="17463" cy="1746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5"/>
            <p:cNvSpPr>
              <a:spLocks noChangeShapeType="1"/>
            </p:cNvSpPr>
            <p:nvPr/>
          </p:nvSpPr>
          <p:spPr bwMode="auto">
            <a:xfrm flipV="1">
              <a:off x="6999288" y="2679700"/>
              <a:ext cx="420688" cy="420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6"/>
            <p:cNvSpPr>
              <a:spLocks noChangeShapeType="1"/>
            </p:cNvSpPr>
            <p:nvPr/>
          </p:nvSpPr>
          <p:spPr bwMode="auto">
            <a:xfrm flipV="1">
              <a:off x="6999288" y="2822575"/>
              <a:ext cx="420688" cy="420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7"/>
            <p:cNvSpPr>
              <a:spLocks noChangeShapeType="1"/>
            </p:cNvSpPr>
            <p:nvPr/>
          </p:nvSpPr>
          <p:spPr bwMode="auto">
            <a:xfrm flipV="1">
              <a:off x="6999288" y="2965450"/>
              <a:ext cx="420688" cy="4222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 flipV="1">
              <a:off x="6999288" y="3108325"/>
              <a:ext cx="420688" cy="4222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 flipV="1">
              <a:off x="6999288" y="3251200"/>
              <a:ext cx="420688" cy="420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6999288" y="3395663"/>
              <a:ext cx="420688" cy="420688"/>
            </a:xfrm>
            <a:custGeom>
              <a:avLst/>
              <a:gdLst>
                <a:gd name="T0" fmla="*/ 0 w 530"/>
                <a:gd name="T1" fmla="*/ 530 h 530"/>
                <a:gd name="T2" fmla="*/ 168 w 530"/>
                <a:gd name="T3" fmla="*/ 361 h 530"/>
                <a:gd name="T4" fmla="*/ 530 w 530"/>
                <a:gd name="T5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0" h="530">
                  <a:moveTo>
                    <a:pt x="0" y="530"/>
                  </a:moveTo>
                  <a:lnTo>
                    <a:pt x="168" y="361"/>
                  </a:lnTo>
                  <a:lnTo>
                    <a:pt x="53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1"/>
            <p:cNvSpPr>
              <a:spLocks noChangeShapeType="1"/>
            </p:cNvSpPr>
            <p:nvPr/>
          </p:nvSpPr>
          <p:spPr bwMode="auto">
            <a:xfrm flipV="1">
              <a:off x="6999288" y="3538538"/>
              <a:ext cx="420688" cy="420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2"/>
            <p:cNvSpPr>
              <a:spLocks noChangeShapeType="1"/>
            </p:cNvSpPr>
            <p:nvPr/>
          </p:nvSpPr>
          <p:spPr bwMode="auto">
            <a:xfrm flipV="1">
              <a:off x="6999288" y="3683000"/>
              <a:ext cx="420688" cy="420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6999288" y="3824288"/>
              <a:ext cx="420688" cy="420688"/>
            </a:xfrm>
            <a:custGeom>
              <a:avLst/>
              <a:gdLst>
                <a:gd name="T0" fmla="*/ 0 w 530"/>
                <a:gd name="T1" fmla="*/ 530 h 530"/>
                <a:gd name="T2" fmla="*/ 51 w 530"/>
                <a:gd name="T3" fmla="*/ 479 h 530"/>
                <a:gd name="T4" fmla="*/ 530 w 530"/>
                <a:gd name="T5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0" h="530">
                  <a:moveTo>
                    <a:pt x="0" y="530"/>
                  </a:moveTo>
                  <a:lnTo>
                    <a:pt x="51" y="479"/>
                  </a:lnTo>
                  <a:lnTo>
                    <a:pt x="53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6999288" y="3967163"/>
              <a:ext cx="420688" cy="420688"/>
            </a:xfrm>
            <a:custGeom>
              <a:avLst/>
              <a:gdLst>
                <a:gd name="T0" fmla="*/ 0 w 530"/>
                <a:gd name="T1" fmla="*/ 530 h 530"/>
                <a:gd name="T2" fmla="*/ 231 w 530"/>
                <a:gd name="T3" fmla="*/ 298 h 530"/>
                <a:gd name="T4" fmla="*/ 530 w 530"/>
                <a:gd name="T5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0" h="530">
                  <a:moveTo>
                    <a:pt x="0" y="530"/>
                  </a:moveTo>
                  <a:lnTo>
                    <a:pt x="231" y="298"/>
                  </a:lnTo>
                  <a:lnTo>
                    <a:pt x="53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/>
            </p:cNvSpPr>
            <p:nvPr/>
          </p:nvSpPr>
          <p:spPr bwMode="auto">
            <a:xfrm>
              <a:off x="6999288" y="4111625"/>
              <a:ext cx="420688" cy="420688"/>
            </a:xfrm>
            <a:custGeom>
              <a:avLst/>
              <a:gdLst>
                <a:gd name="T0" fmla="*/ 0 w 530"/>
                <a:gd name="T1" fmla="*/ 530 h 530"/>
                <a:gd name="T2" fmla="*/ 410 w 530"/>
                <a:gd name="T3" fmla="*/ 117 h 530"/>
                <a:gd name="T4" fmla="*/ 530 w 530"/>
                <a:gd name="T5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0" h="530">
                  <a:moveTo>
                    <a:pt x="0" y="530"/>
                  </a:moveTo>
                  <a:lnTo>
                    <a:pt x="410" y="117"/>
                  </a:lnTo>
                  <a:lnTo>
                    <a:pt x="53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/>
            </p:cNvSpPr>
            <p:nvPr/>
          </p:nvSpPr>
          <p:spPr bwMode="auto">
            <a:xfrm>
              <a:off x="7015163" y="4197350"/>
              <a:ext cx="461963" cy="463550"/>
            </a:xfrm>
            <a:custGeom>
              <a:avLst/>
              <a:gdLst>
                <a:gd name="T0" fmla="*/ 0 w 583"/>
                <a:gd name="T1" fmla="*/ 582 h 582"/>
                <a:gd name="T2" fmla="*/ 572 w 583"/>
                <a:gd name="T3" fmla="*/ 8 h 582"/>
                <a:gd name="T4" fmla="*/ 583 w 583"/>
                <a:gd name="T5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3" h="582">
                  <a:moveTo>
                    <a:pt x="0" y="582"/>
                  </a:moveTo>
                  <a:lnTo>
                    <a:pt x="572" y="8"/>
                  </a:lnTo>
                  <a:lnTo>
                    <a:pt x="58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47"/>
            <p:cNvSpPr>
              <a:spLocks noChangeShapeType="1"/>
            </p:cNvSpPr>
            <p:nvPr/>
          </p:nvSpPr>
          <p:spPr bwMode="auto">
            <a:xfrm flipV="1">
              <a:off x="7105650" y="4249738"/>
              <a:ext cx="461963" cy="46196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48"/>
            <p:cNvSpPr>
              <a:spLocks noChangeShapeType="1"/>
            </p:cNvSpPr>
            <p:nvPr/>
          </p:nvSpPr>
          <p:spPr bwMode="auto">
            <a:xfrm flipV="1">
              <a:off x="7196138" y="4302125"/>
              <a:ext cx="461963" cy="46196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49"/>
            <p:cNvSpPr>
              <a:spLocks noChangeShapeType="1"/>
            </p:cNvSpPr>
            <p:nvPr/>
          </p:nvSpPr>
          <p:spPr bwMode="auto">
            <a:xfrm flipV="1">
              <a:off x="7286625" y="4354513"/>
              <a:ext cx="461963" cy="46196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50"/>
            <p:cNvSpPr>
              <a:spLocks noChangeShapeType="1"/>
            </p:cNvSpPr>
            <p:nvPr/>
          </p:nvSpPr>
          <p:spPr bwMode="auto">
            <a:xfrm flipV="1">
              <a:off x="7377113" y="4406900"/>
              <a:ext cx="461963" cy="46196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51"/>
            <p:cNvSpPr>
              <a:spLocks noChangeShapeType="1"/>
            </p:cNvSpPr>
            <p:nvPr/>
          </p:nvSpPr>
          <p:spPr bwMode="auto">
            <a:xfrm flipV="1">
              <a:off x="7469188" y="4459288"/>
              <a:ext cx="461963" cy="4635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52"/>
            <p:cNvSpPr>
              <a:spLocks noChangeShapeType="1"/>
            </p:cNvSpPr>
            <p:nvPr/>
          </p:nvSpPr>
          <p:spPr bwMode="auto">
            <a:xfrm flipV="1">
              <a:off x="7559675" y="4552950"/>
              <a:ext cx="420688" cy="420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53"/>
            <p:cNvSpPr>
              <a:spLocks noChangeShapeType="1"/>
            </p:cNvSpPr>
            <p:nvPr/>
          </p:nvSpPr>
          <p:spPr bwMode="auto">
            <a:xfrm flipV="1">
              <a:off x="7650163" y="4695825"/>
              <a:ext cx="330200" cy="3302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54"/>
            <p:cNvSpPr>
              <a:spLocks noChangeShapeType="1"/>
            </p:cNvSpPr>
            <p:nvPr/>
          </p:nvSpPr>
          <p:spPr bwMode="auto">
            <a:xfrm flipV="1">
              <a:off x="7740650" y="4838700"/>
              <a:ext cx="239713" cy="2413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55"/>
            <p:cNvSpPr>
              <a:spLocks noChangeShapeType="1"/>
            </p:cNvSpPr>
            <p:nvPr/>
          </p:nvSpPr>
          <p:spPr bwMode="auto">
            <a:xfrm flipV="1">
              <a:off x="7831138" y="4981575"/>
              <a:ext cx="149225" cy="1492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56"/>
            <p:cNvSpPr>
              <a:spLocks noChangeShapeType="1"/>
            </p:cNvSpPr>
            <p:nvPr/>
          </p:nvSpPr>
          <p:spPr bwMode="auto">
            <a:xfrm flipV="1">
              <a:off x="7921625" y="5126038"/>
              <a:ext cx="58738" cy="587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57"/>
            <p:cNvSpPr>
              <a:spLocks noChangeShapeType="1"/>
            </p:cNvSpPr>
            <p:nvPr/>
          </p:nvSpPr>
          <p:spPr bwMode="auto">
            <a:xfrm>
              <a:off x="2201863" y="4205288"/>
              <a:ext cx="8051800" cy="0"/>
            </a:xfrm>
            <a:prstGeom prst="line">
              <a:avLst/>
            </a:prstGeom>
            <a:noFill/>
            <a:ln w="0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58"/>
            <p:cNvSpPr>
              <a:spLocks noChangeShapeType="1"/>
            </p:cNvSpPr>
            <p:nvPr/>
          </p:nvSpPr>
          <p:spPr bwMode="auto">
            <a:xfrm flipV="1">
              <a:off x="6227763" y="1300163"/>
              <a:ext cx="5026025" cy="2905125"/>
            </a:xfrm>
            <a:prstGeom prst="line">
              <a:avLst/>
            </a:prstGeom>
            <a:noFill/>
            <a:ln w="0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59"/>
            <p:cNvSpPr>
              <a:spLocks noChangeShapeType="1"/>
            </p:cNvSpPr>
            <p:nvPr/>
          </p:nvSpPr>
          <p:spPr bwMode="auto">
            <a:xfrm flipV="1">
              <a:off x="6227763" y="92075"/>
              <a:ext cx="0" cy="4113213"/>
            </a:xfrm>
            <a:prstGeom prst="line">
              <a:avLst/>
            </a:prstGeom>
            <a:noFill/>
            <a:ln w="0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60"/>
            <p:cNvSpPr>
              <a:spLocks noChangeShapeType="1"/>
            </p:cNvSpPr>
            <p:nvPr/>
          </p:nvSpPr>
          <p:spPr bwMode="auto">
            <a:xfrm flipH="1" flipV="1">
              <a:off x="946150" y="1152525"/>
              <a:ext cx="5281613" cy="3052763"/>
            </a:xfrm>
            <a:prstGeom prst="line">
              <a:avLst/>
            </a:prstGeom>
            <a:noFill/>
            <a:ln w="0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61"/>
            <p:cNvSpPr>
              <a:spLocks noChangeShapeType="1"/>
            </p:cNvSpPr>
            <p:nvPr/>
          </p:nvSpPr>
          <p:spPr bwMode="auto">
            <a:xfrm>
              <a:off x="6227763" y="4205288"/>
              <a:ext cx="4394200" cy="2538413"/>
            </a:xfrm>
            <a:prstGeom prst="line">
              <a:avLst/>
            </a:prstGeom>
            <a:noFill/>
            <a:ln w="0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62"/>
            <p:cNvSpPr>
              <a:spLocks noChangeShapeType="1"/>
            </p:cNvSpPr>
            <p:nvPr/>
          </p:nvSpPr>
          <p:spPr bwMode="auto">
            <a:xfrm flipH="1">
              <a:off x="1633538" y="4205288"/>
              <a:ext cx="4594225" cy="2655888"/>
            </a:xfrm>
            <a:prstGeom prst="line">
              <a:avLst/>
            </a:prstGeom>
            <a:noFill/>
            <a:ln w="0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3"/>
            <p:cNvSpPr>
              <a:spLocks/>
            </p:cNvSpPr>
            <p:nvPr/>
          </p:nvSpPr>
          <p:spPr bwMode="auto">
            <a:xfrm>
              <a:off x="5037138" y="766763"/>
              <a:ext cx="2381250" cy="319088"/>
            </a:xfrm>
            <a:custGeom>
              <a:avLst/>
              <a:gdLst>
                <a:gd name="T0" fmla="*/ 3001 w 3001"/>
                <a:gd name="T1" fmla="*/ 402 h 402"/>
                <a:gd name="T2" fmla="*/ 2899 w 3001"/>
                <a:gd name="T3" fmla="*/ 345 h 402"/>
                <a:gd name="T4" fmla="*/ 2796 w 3001"/>
                <a:gd name="T5" fmla="*/ 293 h 402"/>
                <a:gd name="T6" fmla="*/ 2689 w 3001"/>
                <a:gd name="T7" fmla="*/ 245 h 402"/>
                <a:gd name="T8" fmla="*/ 2582 w 3001"/>
                <a:gd name="T9" fmla="*/ 201 h 402"/>
                <a:gd name="T10" fmla="*/ 2473 w 3001"/>
                <a:gd name="T11" fmla="*/ 161 h 402"/>
                <a:gd name="T12" fmla="*/ 2360 w 3001"/>
                <a:gd name="T13" fmla="*/ 126 h 402"/>
                <a:gd name="T14" fmla="*/ 2250 w 3001"/>
                <a:gd name="T15" fmla="*/ 94 h 402"/>
                <a:gd name="T16" fmla="*/ 2136 w 3001"/>
                <a:gd name="T17" fmla="*/ 68 h 402"/>
                <a:gd name="T18" fmla="*/ 2022 w 3001"/>
                <a:gd name="T19" fmla="*/ 45 h 402"/>
                <a:gd name="T20" fmla="*/ 1906 w 3001"/>
                <a:gd name="T21" fmla="*/ 28 h 402"/>
                <a:gd name="T22" fmla="*/ 1792 w 3001"/>
                <a:gd name="T23" fmla="*/ 14 h 402"/>
                <a:gd name="T24" fmla="*/ 1674 w 3001"/>
                <a:gd name="T25" fmla="*/ 5 h 402"/>
                <a:gd name="T26" fmla="*/ 1558 w 3001"/>
                <a:gd name="T27" fmla="*/ 0 h 402"/>
                <a:gd name="T28" fmla="*/ 1442 w 3001"/>
                <a:gd name="T29" fmla="*/ 0 h 402"/>
                <a:gd name="T30" fmla="*/ 1327 w 3001"/>
                <a:gd name="T31" fmla="*/ 5 h 402"/>
                <a:gd name="T32" fmla="*/ 1209 w 3001"/>
                <a:gd name="T33" fmla="*/ 14 h 402"/>
                <a:gd name="T34" fmla="*/ 1095 w 3001"/>
                <a:gd name="T35" fmla="*/ 28 h 402"/>
                <a:gd name="T36" fmla="*/ 979 w 3001"/>
                <a:gd name="T37" fmla="*/ 45 h 402"/>
                <a:gd name="T38" fmla="*/ 865 w 3001"/>
                <a:gd name="T39" fmla="*/ 68 h 402"/>
                <a:gd name="T40" fmla="*/ 751 w 3001"/>
                <a:gd name="T41" fmla="*/ 94 h 402"/>
                <a:gd name="T42" fmla="*/ 640 w 3001"/>
                <a:gd name="T43" fmla="*/ 126 h 402"/>
                <a:gd name="T44" fmla="*/ 528 w 3001"/>
                <a:gd name="T45" fmla="*/ 161 h 402"/>
                <a:gd name="T46" fmla="*/ 419 w 3001"/>
                <a:gd name="T47" fmla="*/ 201 h 402"/>
                <a:gd name="T48" fmla="*/ 312 w 3001"/>
                <a:gd name="T49" fmla="*/ 245 h 402"/>
                <a:gd name="T50" fmla="*/ 205 w 3001"/>
                <a:gd name="T51" fmla="*/ 293 h 402"/>
                <a:gd name="T52" fmla="*/ 102 w 3001"/>
                <a:gd name="T53" fmla="*/ 345 h 402"/>
                <a:gd name="T54" fmla="*/ 0 w 3001"/>
                <a:gd name="T55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01" h="402">
                  <a:moveTo>
                    <a:pt x="3001" y="402"/>
                  </a:moveTo>
                  <a:lnTo>
                    <a:pt x="2899" y="345"/>
                  </a:lnTo>
                  <a:lnTo>
                    <a:pt x="2796" y="293"/>
                  </a:lnTo>
                  <a:lnTo>
                    <a:pt x="2689" y="245"/>
                  </a:lnTo>
                  <a:lnTo>
                    <a:pt x="2582" y="201"/>
                  </a:lnTo>
                  <a:lnTo>
                    <a:pt x="2473" y="161"/>
                  </a:lnTo>
                  <a:lnTo>
                    <a:pt x="2360" y="126"/>
                  </a:lnTo>
                  <a:lnTo>
                    <a:pt x="2250" y="94"/>
                  </a:lnTo>
                  <a:lnTo>
                    <a:pt x="2136" y="68"/>
                  </a:lnTo>
                  <a:lnTo>
                    <a:pt x="2022" y="45"/>
                  </a:lnTo>
                  <a:lnTo>
                    <a:pt x="1906" y="28"/>
                  </a:lnTo>
                  <a:lnTo>
                    <a:pt x="1792" y="14"/>
                  </a:lnTo>
                  <a:lnTo>
                    <a:pt x="1674" y="5"/>
                  </a:lnTo>
                  <a:lnTo>
                    <a:pt x="1558" y="0"/>
                  </a:lnTo>
                  <a:lnTo>
                    <a:pt x="1442" y="0"/>
                  </a:lnTo>
                  <a:lnTo>
                    <a:pt x="1327" y="5"/>
                  </a:lnTo>
                  <a:lnTo>
                    <a:pt x="1209" y="14"/>
                  </a:lnTo>
                  <a:lnTo>
                    <a:pt x="1095" y="28"/>
                  </a:lnTo>
                  <a:lnTo>
                    <a:pt x="979" y="45"/>
                  </a:lnTo>
                  <a:lnTo>
                    <a:pt x="865" y="68"/>
                  </a:lnTo>
                  <a:lnTo>
                    <a:pt x="751" y="94"/>
                  </a:lnTo>
                  <a:lnTo>
                    <a:pt x="640" y="126"/>
                  </a:lnTo>
                  <a:lnTo>
                    <a:pt x="528" y="161"/>
                  </a:lnTo>
                  <a:lnTo>
                    <a:pt x="419" y="201"/>
                  </a:lnTo>
                  <a:lnTo>
                    <a:pt x="312" y="245"/>
                  </a:lnTo>
                  <a:lnTo>
                    <a:pt x="205" y="293"/>
                  </a:lnTo>
                  <a:lnTo>
                    <a:pt x="102" y="345"/>
                  </a:lnTo>
                  <a:lnTo>
                    <a:pt x="0" y="40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4"/>
            <p:cNvSpPr>
              <a:spLocks/>
            </p:cNvSpPr>
            <p:nvPr/>
          </p:nvSpPr>
          <p:spPr bwMode="auto">
            <a:xfrm>
              <a:off x="4640263" y="1087438"/>
              <a:ext cx="396875" cy="1376363"/>
            </a:xfrm>
            <a:custGeom>
              <a:avLst/>
              <a:gdLst>
                <a:gd name="T0" fmla="*/ 500 w 500"/>
                <a:gd name="T1" fmla="*/ 0 h 1734"/>
                <a:gd name="T2" fmla="*/ 442 w 500"/>
                <a:gd name="T3" fmla="*/ 37 h 1734"/>
                <a:gd name="T4" fmla="*/ 388 w 500"/>
                <a:gd name="T5" fmla="*/ 76 h 1734"/>
                <a:gd name="T6" fmla="*/ 335 w 500"/>
                <a:gd name="T7" fmla="*/ 120 h 1734"/>
                <a:gd name="T8" fmla="*/ 288 w 500"/>
                <a:gd name="T9" fmla="*/ 165 h 1734"/>
                <a:gd name="T10" fmla="*/ 242 w 500"/>
                <a:gd name="T11" fmla="*/ 216 h 1734"/>
                <a:gd name="T12" fmla="*/ 198 w 500"/>
                <a:gd name="T13" fmla="*/ 269 h 1734"/>
                <a:gd name="T14" fmla="*/ 159 w 500"/>
                <a:gd name="T15" fmla="*/ 323 h 1734"/>
                <a:gd name="T16" fmla="*/ 126 w 500"/>
                <a:gd name="T17" fmla="*/ 381 h 1734"/>
                <a:gd name="T18" fmla="*/ 94 w 500"/>
                <a:gd name="T19" fmla="*/ 443 h 1734"/>
                <a:gd name="T20" fmla="*/ 68 w 500"/>
                <a:gd name="T21" fmla="*/ 504 h 1734"/>
                <a:gd name="T22" fmla="*/ 45 w 500"/>
                <a:gd name="T23" fmla="*/ 567 h 1734"/>
                <a:gd name="T24" fmla="*/ 28 w 500"/>
                <a:gd name="T25" fmla="*/ 632 h 1734"/>
                <a:gd name="T26" fmla="*/ 14 w 500"/>
                <a:gd name="T27" fmla="*/ 699 h 1734"/>
                <a:gd name="T28" fmla="*/ 5 w 500"/>
                <a:gd name="T29" fmla="*/ 766 h 1734"/>
                <a:gd name="T30" fmla="*/ 0 w 500"/>
                <a:gd name="T31" fmla="*/ 834 h 1734"/>
                <a:gd name="T32" fmla="*/ 0 w 500"/>
                <a:gd name="T33" fmla="*/ 901 h 1734"/>
                <a:gd name="T34" fmla="*/ 5 w 500"/>
                <a:gd name="T35" fmla="*/ 969 h 1734"/>
                <a:gd name="T36" fmla="*/ 14 w 500"/>
                <a:gd name="T37" fmla="*/ 1036 h 1734"/>
                <a:gd name="T38" fmla="*/ 28 w 500"/>
                <a:gd name="T39" fmla="*/ 1102 h 1734"/>
                <a:gd name="T40" fmla="*/ 45 w 500"/>
                <a:gd name="T41" fmla="*/ 1167 h 1734"/>
                <a:gd name="T42" fmla="*/ 68 w 500"/>
                <a:gd name="T43" fmla="*/ 1231 h 1734"/>
                <a:gd name="T44" fmla="*/ 94 w 500"/>
                <a:gd name="T45" fmla="*/ 1292 h 1734"/>
                <a:gd name="T46" fmla="*/ 126 w 500"/>
                <a:gd name="T47" fmla="*/ 1353 h 1734"/>
                <a:gd name="T48" fmla="*/ 159 w 500"/>
                <a:gd name="T49" fmla="*/ 1411 h 1734"/>
                <a:gd name="T50" fmla="*/ 198 w 500"/>
                <a:gd name="T51" fmla="*/ 1466 h 1734"/>
                <a:gd name="T52" fmla="*/ 242 w 500"/>
                <a:gd name="T53" fmla="*/ 1518 h 1734"/>
                <a:gd name="T54" fmla="*/ 288 w 500"/>
                <a:gd name="T55" fmla="*/ 1569 h 1734"/>
                <a:gd name="T56" fmla="*/ 335 w 500"/>
                <a:gd name="T57" fmla="*/ 1615 h 1734"/>
                <a:gd name="T58" fmla="*/ 388 w 500"/>
                <a:gd name="T59" fmla="*/ 1659 h 1734"/>
                <a:gd name="T60" fmla="*/ 442 w 500"/>
                <a:gd name="T61" fmla="*/ 1697 h 1734"/>
                <a:gd name="T62" fmla="*/ 500 w 500"/>
                <a:gd name="T63" fmla="*/ 1734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0" h="1734">
                  <a:moveTo>
                    <a:pt x="500" y="0"/>
                  </a:moveTo>
                  <a:lnTo>
                    <a:pt x="442" y="37"/>
                  </a:lnTo>
                  <a:lnTo>
                    <a:pt x="388" y="76"/>
                  </a:lnTo>
                  <a:lnTo>
                    <a:pt x="335" y="120"/>
                  </a:lnTo>
                  <a:lnTo>
                    <a:pt x="288" y="165"/>
                  </a:lnTo>
                  <a:lnTo>
                    <a:pt x="242" y="216"/>
                  </a:lnTo>
                  <a:lnTo>
                    <a:pt x="198" y="269"/>
                  </a:lnTo>
                  <a:lnTo>
                    <a:pt x="159" y="323"/>
                  </a:lnTo>
                  <a:lnTo>
                    <a:pt x="126" y="381"/>
                  </a:lnTo>
                  <a:lnTo>
                    <a:pt x="94" y="443"/>
                  </a:lnTo>
                  <a:lnTo>
                    <a:pt x="68" y="504"/>
                  </a:lnTo>
                  <a:lnTo>
                    <a:pt x="45" y="567"/>
                  </a:lnTo>
                  <a:lnTo>
                    <a:pt x="28" y="632"/>
                  </a:lnTo>
                  <a:lnTo>
                    <a:pt x="14" y="699"/>
                  </a:lnTo>
                  <a:lnTo>
                    <a:pt x="5" y="766"/>
                  </a:lnTo>
                  <a:lnTo>
                    <a:pt x="0" y="834"/>
                  </a:lnTo>
                  <a:lnTo>
                    <a:pt x="0" y="901"/>
                  </a:lnTo>
                  <a:lnTo>
                    <a:pt x="5" y="969"/>
                  </a:lnTo>
                  <a:lnTo>
                    <a:pt x="14" y="1036"/>
                  </a:lnTo>
                  <a:lnTo>
                    <a:pt x="28" y="1102"/>
                  </a:lnTo>
                  <a:lnTo>
                    <a:pt x="45" y="1167"/>
                  </a:lnTo>
                  <a:lnTo>
                    <a:pt x="68" y="1231"/>
                  </a:lnTo>
                  <a:lnTo>
                    <a:pt x="94" y="1292"/>
                  </a:lnTo>
                  <a:lnTo>
                    <a:pt x="126" y="1353"/>
                  </a:lnTo>
                  <a:lnTo>
                    <a:pt x="159" y="1411"/>
                  </a:lnTo>
                  <a:lnTo>
                    <a:pt x="198" y="1466"/>
                  </a:lnTo>
                  <a:lnTo>
                    <a:pt x="242" y="1518"/>
                  </a:lnTo>
                  <a:lnTo>
                    <a:pt x="288" y="1569"/>
                  </a:lnTo>
                  <a:lnTo>
                    <a:pt x="335" y="1615"/>
                  </a:lnTo>
                  <a:lnTo>
                    <a:pt x="388" y="1659"/>
                  </a:lnTo>
                  <a:lnTo>
                    <a:pt x="442" y="1697"/>
                  </a:lnTo>
                  <a:lnTo>
                    <a:pt x="500" y="173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5"/>
            <p:cNvSpPr>
              <a:spLocks/>
            </p:cNvSpPr>
            <p:nvPr/>
          </p:nvSpPr>
          <p:spPr bwMode="auto">
            <a:xfrm>
              <a:off x="7419975" y="1087438"/>
              <a:ext cx="396875" cy="1376363"/>
            </a:xfrm>
            <a:custGeom>
              <a:avLst/>
              <a:gdLst>
                <a:gd name="T0" fmla="*/ 0 w 500"/>
                <a:gd name="T1" fmla="*/ 1734 h 1734"/>
                <a:gd name="T2" fmla="*/ 58 w 500"/>
                <a:gd name="T3" fmla="*/ 1697 h 1734"/>
                <a:gd name="T4" fmla="*/ 112 w 500"/>
                <a:gd name="T5" fmla="*/ 1659 h 1734"/>
                <a:gd name="T6" fmla="*/ 165 w 500"/>
                <a:gd name="T7" fmla="*/ 1615 h 1734"/>
                <a:gd name="T8" fmla="*/ 212 w 500"/>
                <a:gd name="T9" fmla="*/ 1569 h 1734"/>
                <a:gd name="T10" fmla="*/ 258 w 500"/>
                <a:gd name="T11" fmla="*/ 1518 h 1734"/>
                <a:gd name="T12" fmla="*/ 302 w 500"/>
                <a:gd name="T13" fmla="*/ 1466 h 1734"/>
                <a:gd name="T14" fmla="*/ 340 w 500"/>
                <a:gd name="T15" fmla="*/ 1411 h 1734"/>
                <a:gd name="T16" fmla="*/ 374 w 500"/>
                <a:gd name="T17" fmla="*/ 1353 h 1734"/>
                <a:gd name="T18" fmla="*/ 405 w 500"/>
                <a:gd name="T19" fmla="*/ 1292 h 1734"/>
                <a:gd name="T20" fmla="*/ 431 w 500"/>
                <a:gd name="T21" fmla="*/ 1231 h 1734"/>
                <a:gd name="T22" fmla="*/ 454 w 500"/>
                <a:gd name="T23" fmla="*/ 1167 h 1734"/>
                <a:gd name="T24" fmla="*/ 472 w 500"/>
                <a:gd name="T25" fmla="*/ 1102 h 1734"/>
                <a:gd name="T26" fmla="*/ 486 w 500"/>
                <a:gd name="T27" fmla="*/ 1036 h 1734"/>
                <a:gd name="T28" fmla="*/ 495 w 500"/>
                <a:gd name="T29" fmla="*/ 969 h 1734"/>
                <a:gd name="T30" fmla="*/ 500 w 500"/>
                <a:gd name="T31" fmla="*/ 901 h 1734"/>
                <a:gd name="T32" fmla="*/ 500 w 500"/>
                <a:gd name="T33" fmla="*/ 834 h 1734"/>
                <a:gd name="T34" fmla="*/ 495 w 500"/>
                <a:gd name="T35" fmla="*/ 766 h 1734"/>
                <a:gd name="T36" fmla="*/ 486 w 500"/>
                <a:gd name="T37" fmla="*/ 699 h 1734"/>
                <a:gd name="T38" fmla="*/ 472 w 500"/>
                <a:gd name="T39" fmla="*/ 632 h 1734"/>
                <a:gd name="T40" fmla="*/ 454 w 500"/>
                <a:gd name="T41" fmla="*/ 567 h 1734"/>
                <a:gd name="T42" fmla="*/ 431 w 500"/>
                <a:gd name="T43" fmla="*/ 504 h 1734"/>
                <a:gd name="T44" fmla="*/ 405 w 500"/>
                <a:gd name="T45" fmla="*/ 443 h 1734"/>
                <a:gd name="T46" fmla="*/ 374 w 500"/>
                <a:gd name="T47" fmla="*/ 381 h 1734"/>
                <a:gd name="T48" fmla="*/ 340 w 500"/>
                <a:gd name="T49" fmla="*/ 323 h 1734"/>
                <a:gd name="T50" fmla="*/ 302 w 500"/>
                <a:gd name="T51" fmla="*/ 269 h 1734"/>
                <a:gd name="T52" fmla="*/ 258 w 500"/>
                <a:gd name="T53" fmla="*/ 216 h 1734"/>
                <a:gd name="T54" fmla="*/ 212 w 500"/>
                <a:gd name="T55" fmla="*/ 165 h 1734"/>
                <a:gd name="T56" fmla="*/ 165 w 500"/>
                <a:gd name="T57" fmla="*/ 120 h 1734"/>
                <a:gd name="T58" fmla="*/ 112 w 500"/>
                <a:gd name="T59" fmla="*/ 76 h 1734"/>
                <a:gd name="T60" fmla="*/ 58 w 500"/>
                <a:gd name="T61" fmla="*/ 37 h 1734"/>
                <a:gd name="T62" fmla="*/ 0 w 500"/>
                <a:gd name="T63" fmla="*/ 0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0" h="1734">
                  <a:moveTo>
                    <a:pt x="0" y="1734"/>
                  </a:moveTo>
                  <a:lnTo>
                    <a:pt x="58" y="1697"/>
                  </a:lnTo>
                  <a:lnTo>
                    <a:pt x="112" y="1659"/>
                  </a:lnTo>
                  <a:lnTo>
                    <a:pt x="165" y="1615"/>
                  </a:lnTo>
                  <a:lnTo>
                    <a:pt x="212" y="1569"/>
                  </a:lnTo>
                  <a:lnTo>
                    <a:pt x="258" y="1518"/>
                  </a:lnTo>
                  <a:lnTo>
                    <a:pt x="302" y="1466"/>
                  </a:lnTo>
                  <a:lnTo>
                    <a:pt x="340" y="1411"/>
                  </a:lnTo>
                  <a:lnTo>
                    <a:pt x="374" y="1353"/>
                  </a:lnTo>
                  <a:lnTo>
                    <a:pt x="405" y="1292"/>
                  </a:lnTo>
                  <a:lnTo>
                    <a:pt x="431" y="1231"/>
                  </a:lnTo>
                  <a:lnTo>
                    <a:pt x="454" y="1167"/>
                  </a:lnTo>
                  <a:lnTo>
                    <a:pt x="472" y="1102"/>
                  </a:lnTo>
                  <a:lnTo>
                    <a:pt x="486" y="1036"/>
                  </a:lnTo>
                  <a:lnTo>
                    <a:pt x="495" y="969"/>
                  </a:lnTo>
                  <a:lnTo>
                    <a:pt x="500" y="901"/>
                  </a:lnTo>
                  <a:lnTo>
                    <a:pt x="500" y="834"/>
                  </a:lnTo>
                  <a:lnTo>
                    <a:pt x="495" y="766"/>
                  </a:lnTo>
                  <a:lnTo>
                    <a:pt x="486" y="699"/>
                  </a:lnTo>
                  <a:lnTo>
                    <a:pt x="472" y="632"/>
                  </a:lnTo>
                  <a:lnTo>
                    <a:pt x="454" y="567"/>
                  </a:lnTo>
                  <a:lnTo>
                    <a:pt x="431" y="504"/>
                  </a:lnTo>
                  <a:lnTo>
                    <a:pt x="405" y="443"/>
                  </a:lnTo>
                  <a:lnTo>
                    <a:pt x="374" y="381"/>
                  </a:lnTo>
                  <a:lnTo>
                    <a:pt x="340" y="323"/>
                  </a:lnTo>
                  <a:lnTo>
                    <a:pt x="302" y="269"/>
                  </a:lnTo>
                  <a:lnTo>
                    <a:pt x="258" y="216"/>
                  </a:lnTo>
                  <a:lnTo>
                    <a:pt x="212" y="165"/>
                  </a:lnTo>
                  <a:lnTo>
                    <a:pt x="165" y="120"/>
                  </a:lnTo>
                  <a:lnTo>
                    <a:pt x="112" y="76"/>
                  </a:lnTo>
                  <a:lnTo>
                    <a:pt x="58" y="37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6"/>
            <p:cNvSpPr>
              <a:spLocks/>
            </p:cNvSpPr>
            <p:nvPr/>
          </p:nvSpPr>
          <p:spPr bwMode="auto">
            <a:xfrm>
              <a:off x="5457825" y="1122363"/>
              <a:ext cx="1539875" cy="206375"/>
            </a:xfrm>
            <a:custGeom>
              <a:avLst/>
              <a:gdLst>
                <a:gd name="T0" fmla="*/ 1941 w 1941"/>
                <a:gd name="T1" fmla="*/ 260 h 260"/>
                <a:gd name="T2" fmla="*/ 1860 w 1941"/>
                <a:gd name="T3" fmla="*/ 216 h 260"/>
                <a:gd name="T4" fmla="*/ 1776 w 1941"/>
                <a:gd name="T5" fmla="*/ 175 h 260"/>
                <a:gd name="T6" fmla="*/ 1692 w 1941"/>
                <a:gd name="T7" fmla="*/ 139 h 260"/>
                <a:gd name="T8" fmla="*/ 1606 w 1941"/>
                <a:gd name="T9" fmla="*/ 107 h 260"/>
                <a:gd name="T10" fmla="*/ 1518 w 1941"/>
                <a:gd name="T11" fmla="*/ 79 h 260"/>
                <a:gd name="T12" fmla="*/ 1428 w 1941"/>
                <a:gd name="T13" fmla="*/ 54 h 260"/>
                <a:gd name="T14" fmla="*/ 1337 w 1941"/>
                <a:gd name="T15" fmla="*/ 35 h 260"/>
                <a:gd name="T16" fmla="*/ 1246 w 1941"/>
                <a:gd name="T17" fmla="*/ 19 h 260"/>
                <a:gd name="T18" fmla="*/ 1155 w 1941"/>
                <a:gd name="T19" fmla="*/ 9 h 260"/>
                <a:gd name="T20" fmla="*/ 1063 w 1941"/>
                <a:gd name="T21" fmla="*/ 2 h 260"/>
                <a:gd name="T22" fmla="*/ 970 w 1941"/>
                <a:gd name="T23" fmla="*/ 0 h 260"/>
                <a:gd name="T24" fmla="*/ 877 w 1941"/>
                <a:gd name="T25" fmla="*/ 2 h 260"/>
                <a:gd name="T26" fmla="*/ 786 w 1941"/>
                <a:gd name="T27" fmla="*/ 9 h 260"/>
                <a:gd name="T28" fmla="*/ 695 w 1941"/>
                <a:gd name="T29" fmla="*/ 19 h 260"/>
                <a:gd name="T30" fmla="*/ 604 w 1941"/>
                <a:gd name="T31" fmla="*/ 35 h 260"/>
                <a:gd name="T32" fmla="*/ 512 w 1941"/>
                <a:gd name="T33" fmla="*/ 54 h 260"/>
                <a:gd name="T34" fmla="*/ 423 w 1941"/>
                <a:gd name="T35" fmla="*/ 79 h 260"/>
                <a:gd name="T36" fmla="*/ 335 w 1941"/>
                <a:gd name="T37" fmla="*/ 107 h 260"/>
                <a:gd name="T38" fmla="*/ 249 w 1941"/>
                <a:gd name="T39" fmla="*/ 139 h 260"/>
                <a:gd name="T40" fmla="*/ 165 w 1941"/>
                <a:gd name="T41" fmla="*/ 175 h 260"/>
                <a:gd name="T42" fmla="*/ 81 w 1941"/>
                <a:gd name="T43" fmla="*/ 216 h 260"/>
                <a:gd name="T44" fmla="*/ 0 w 1941"/>
                <a:gd name="T45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41" h="260">
                  <a:moveTo>
                    <a:pt x="1941" y="260"/>
                  </a:moveTo>
                  <a:lnTo>
                    <a:pt x="1860" y="216"/>
                  </a:lnTo>
                  <a:lnTo>
                    <a:pt x="1776" y="175"/>
                  </a:lnTo>
                  <a:lnTo>
                    <a:pt x="1692" y="139"/>
                  </a:lnTo>
                  <a:lnTo>
                    <a:pt x="1606" y="107"/>
                  </a:lnTo>
                  <a:lnTo>
                    <a:pt x="1518" y="79"/>
                  </a:lnTo>
                  <a:lnTo>
                    <a:pt x="1428" y="54"/>
                  </a:lnTo>
                  <a:lnTo>
                    <a:pt x="1337" y="35"/>
                  </a:lnTo>
                  <a:lnTo>
                    <a:pt x="1246" y="19"/>
                  </a:lnTo>
                  <a:lnTo>
                    <a:pt x="1155" y="9"/>
                  </a:lnTo>
                  <a:lnTo>
                    <a:pt x="1063" y="2"/>
                  </a:lnTo>
                  <a:lnTo>
                    <a:pt x="970" y="0"/>
                  </a:lnTo>
                  <a:lnTo>
                    <a:pt x="877" y="2"/>
                  </a:lnTo>
                  <a:lnTo>
                    <a:pt x="786" y="9"/>
                  </a:lnTo>
                  <a:lnTo>
                    <a:pt x="695" y="19"/>
                  </a:lnTo>
                  <a:lnTo>
                    <a:pt x="604" y="35"/>
                  </a:lnTo>
                  <a:lnTo>
                    <a:pt x="512" y="54"/>
                  </a:lnTo>
                  <a:lnTo>
                    <a:pt x="423" y="79"/>
                  </a:lnTo>
                  <a:lnTo>
                    <a:pt x="335" y="107"/>
                  </a:lnTo>
                  <a:lnTo>
                    <a:pt x="249" y="139"/>
                  </a:lnTo>
                  <a:lnTo>
                    <a:pt x="165" y="175"/>
                  </a:lnTo>
                  <a:lnTo>
                    <a:pt x="81" y="216"/>
                  </a:lnTo>
                  <a:lnTo>
                    <a:pt x="0" y="26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7"/>
            <p:cNvSpPr>
              <a:spLocks/>
            </p:cNvSpPr>
            <p:nvPr/>
          </p:nvSpPr>
          <p:spPr bwMode="auto">
            <a:xfrm>
              <a:off x="5200650" y="1328738"/>
              <a:ext cx="257175" cy="892175"/>
            </a:xfrm>
            <a:custGeom>
              <a:avLst/>
              <a:gdLst>
                <a:gd name="T0" fmla="*/ 323 w 323"/>
                <a:gd name="T1" fmla="*/ 0 h 1123"/>
                <a:gd name="T2" fmla="*/ 277 w 323"/>
                <a:gd name="T3" fmla="*/ 29 h 1123"/>
                <a:gd name="T4" fmla="*/ 233 w 323"/>
                <a:gd name="T5" fmla="*/ 63 h 1123"/>
                <a:gd name="T6" fmla="*/ 195 w 323"/>
                <a:gd name="T7" fmla="*/ 98 h 1123"/>
                <a:gd name="T8" fmla="*/ 156 w 323"/>
                <a:gd name="T9" fmla="*/ 138 h 1123"/>
                <a:gd name="T10" fmla="*/ 123 w 323"/>
                <a:gd name="T11" fmla="*/ 180 h 1123"/>
                <a:gd name="T12" fmla="*/ 93 w 323"/>
                <a:gd name="T13" fmla="*/ 226 h 1123"/>
                <a:gd name="T14" fmla="*/ 67 w 323"/>
                <a:gd name="T15" fmla="*/ 273 h 1123"/>
                <a:gd name="T16" fmla="*/ 46 w 323"/>
                <a:gd name="T17" fmla="*/ 323 h 1123"/>
                <a:gd name="T18" fmla="*/ 28 w 323"/>
                <a:gd name="T19" fmla="*/ 374 h 1123"/>
                <a:gd name="T20" fmla="*/ 14 w 323"/>
                <a:gd name="T21" fmla="*/ 426 h 1123"/>
                <a:gd name="T22" fmla="*/ 5 w 323"/>
                <a:gd name="T23" fmla="*/ 481 h 1123"/>
                <a:gd name="T24" fmla="*/ 0 w 323"/>
                <a:gd name="T25" fmla="*/ 535 h 1123"/>
                <a:gd name="T26" fmla="*/ 0 w 323"/>
                <a:gd name="T27" fmla="*/ 588 h 1123"/>
                <a:gd name="T28" fmla="*/ 5 w 323"/>
                <a:gd name="T29" fmla="*/ 642 h 1123"/>
                <a:gd name="T30" fmla="*/ 14 w 323"/>
                <a:gd name="T31" fmla="*/ 696 h 1123"/>
                <a:gd name="T32" fmla="*/ 28 w 323"/>
                <a:gd name="T33" fmla="*/ 749 h 1123"/>
                <a:gd name="T34" fmla="*/ 46 w 323"/>
                <a:gd name="T35" fmla="*/ 800 h 1123"/>
                <a:gd name="T36" fmla="*/ 67 w 323"/>
                <a:gd name="T37" fmla="*/ 849 h 1123"/>
                <a:gd name="T38" fmla="*/ 93 w 323"/>
                <a:gd name="T39" fmla="*/ 897 h 1123"/>
                <a:gd name="T40" fmla="*/ 123 w 323"/>
                <a:gd name="T41" fmla="*/ 942 h 1123"/>
                <a:gd name="T42" fmla="*/ 156 w 323"/>
                <a:gd name="T43" fmla="*/ 984 h 1123"/>
                <a:gd name="T44" fmla="*/ 195 w 323"/>
                <a:gd name="T45" fmla="*/ 1025 h 1123"/>
                <a:gd name="T46" fmla="*/ 233 w 323"/>
                <a:gd name="T47" fmla="*/ 1060 h 1123"/>
                <a:gd name="T48" fmla="*/ 277 w 323"/>
                <a:gd name="T49" fmla="*/ 1093 h 1123"/>
                <a:gd name="T50" fmla="*/ 323 w 323"/>
                <a:gd name="T51" fmla="*/ 1123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3" h="1123">
                  <a:moveTo>
                    <a:pt x="323" y="0"/>
                  </a:moveTo>
                  <a:lnTo>
                    <a:pt x="277" y="29"/>
                  </a:lnTo>
                  <a:lnTo>
                    <a:pt x="233" y="63"/>
                  </a:lnTo>
                  <a:lnTo>
                    <a:pt x="195" y="98"/>
                  </a:lnTo>
                  <a:lnTo>
                    <a:pt x="156" y="138"/>
                  </a:lnTo>
                  <a:lnTo>
                    <a:pt x="123" y="180"/>
                  </a:lnTo>
                  <a:lnTo>
                    <a:pt x="93" y="226"/>
                  </a:lnTo>
                  <a:lnTo>
                    <a:pt x="67" y="273"/>
                  </a:lnTo>
                  <a:lnTo>
                    <a:pt x="46" y="323"/>
                  </a:lnTo>
                  <a:lnTo>
                    <a:pt x="28" y="374"/>
                  </a:lnTo>
                  <a:lnTo>
                    <a:pt x="14" y="426"/>
                  </a:lnTo>
                  <a:lnTo>
                    <a:pt x="5" y="481"/>
                  </a:lnTo>
                  <a:lnTo>
                    <a:pt x="0" y="535"/>
                  </a:lnTo>
                  <a:lnTo>
                    <a:pt x="0" y="588"/>
                  </a:lnTo>
                  <a:lnTo>
                    <a:pt x="5" y="642"/>
                  </a:lnTo>
                  <a:lnTo>
                    <a:pt x="14" y="696"/>
                  </a:lnTo>
                  <a:lnTo>
                    <a:pt x="28" y="749"/>
                  </a:lnTo>
                  <a:lnTo>
                    <a:pt x="46" y="800"/>
                  </a:lnTo>
                  <a:lnTo>
                    <a:pt x="67" y="849"/>
                  </a:lnTo>
                  <a:lnTo>
                    <a:pt x="93" y="897"/>
                  </a:lnTo>
                  <a:lnTo>
                    <a:pt x="123" y="942"/>
                  </a:lnTo>
                  <a:lnTo>
                    <a:pt x="156" y="984"/>
                  </a:lnTo>
                  <a:lnTo>
                    <a:pt x="195" y="1025"/>
                  </a:lnTo>
                  <a:lnTo>
                    <a:pt x="233" y="1060"/>
                  </a:lnTo>
                  <a:lnTo>
                    <a:pt x="277" y="1093"/>
                  </a:lnTo>
                  <a:lnTo>
                    <a:pt x="323" y="112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8"/>
            <p:cNvSpPr>
              <a:spLocks/>
            </p:cNvSpPr>
            <p:nvPr/>
          </p:nvSpPr>
          <p:spPr bwMode="auto">
            <a:xfrm>
              <a:off x="6997700" y="1328738"/>
              <a:ext cx="257175" cy="892175"/>
            </a:xfrm>
            <a:custGeom>
              <a:avLst/>
              <a:gdLst>
                <a:gd name="T0" fmla="*/ 0 w 323"/>
                <a:gd name="T1" fmla="*/ 1123 h 1123"/>
                <a:gd name="T2" fmla="*/ 46 w 323"/>
                <a:gd name="T3" fmla="*/ 1093 h 1123"/>
                <a:gd name="T4" fmla="*/ 89 w 323"/>
                <a:gd name="T5" fmla="*/ 1060 h 1123"/>
                <a:gd name="T6" fmla="*/ 128 w 323"/>
                <a:gd name="T7" fmla="*/ 1025 h 1123"/>
                <a:gd name="T8" fmla="*/ 167 w 323"/>
                <a:gd name="T9" fmla="*/ 984 h 1123"/>
                <a:gd name="T10" fmla="*/ 200 w 323"/>
                <a:gd name="T11" fmla="*/ 942 h 1123"/>
                <a:gd name="T12" fmla="*/ 230 w 323"/>
                <a:gd name="T13" fmla="*/ 897 h 1123"/>
                <a:gd name="T14" fmla="*/ 256 w 323"/>
                <a:gd name="T15" fmla="*/ 849 h 1123"/>
                <a:gd name="T16" fmla="*/ 277 w 323"/>
                <a:gd name="T17" fmla="*/ 800 h 1123"/>
                <a:gd name="T18" fmla="*/ 295 w 323"/>
                <a:gd name="T19" fmla="*/ 749 h 1123"/>
                <a:gd name="T20" fmla="*/ 309 w 323"/>
                <a:gd name="T21" fmla="*/ 696 h 1123"/>
                <a:gd name="T22" fmla="*/ 318 w 323"/>
                <a:gd name="T23" fmla="*/ 642 h 1123"/>
                <a:gd name="T24" fmla="*/ 323 w 323"/>
                <a:gd name="T25" fmla="*/ 588 h 1123"/>
                <a:gd name="T26" fmla="*/ 323 w 323"/>
                <a:gd name="T27" fmla="*/ 535 h 1123"/>
                <a:gd name="T28" fmla="*/ 318 w 323"/>
                <a:gd name="T29" fmla="*/ 481 h 1123"/>
                <a:gd name="T30" fmla="*/ 309 w 323"/>
                <a:gd name="T31" fmla="*/ 426 h 1123"/>
                <a:gd name="T32" fmla="*/ 295 w 323"/>
                <a:gd name="T33" fmla="*/ 374 h 1123"/>
                <a:gd name="T34" fmla="*/ 277 w 323"/>
                <a:gd name="T35" fmla="*/ 323 h 1123"/>
                <a:gd name="T36" fmla="*/ 256 w 323"/>
                <a:gd name="T37" fmla="*/ 273 h 1123"/>
                <a:gd name="T38" fmla="*/ 230 w 323"/>
                <a:gd name="T39" fmla="*/ 226 h 1123"/>
                <a:gd name="T40" fmla="*/ 200 w 323"/>
                <a:gd name="T41" fmla="*/ 180 h 1123"/>
                <a:gd name="T42" fmla="*/ 167 w 323"/>
                <a:gd name="T43" fmla="*/ 138 h 1123"/>
                <a:gd name="T44" fmla="*/ 128 w 323"/>
                <a:gd name="T45" fmla="*/ 98 h 1123"/>
                <a:gd name="T46" fmla="*/ 89 w 323"/>
                <a:gd name="T47" fmla="*/ 63 h 1123"/>
                <a:gd name="T48" fmla="*/ 46 w 323"/>
                <a:gd name="T49" fmla="*/ 29 h 1123"/>
                <a:gd name="T50" fmla="*/ 0 w 323"/>
                <a:gd name="T51" fmla="*/ 0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3" h="1123">
                  <a:moveTo>
                    <a:pt x="0" y="1123"/>
                  </a:moveTo>
                  <a:lnTo>
                    <a:pt x="46" y="1093"/>
                  </a:lnTo>
                  <a:lnTo>
                    <a:pt x="89" y="1060"/>
                  </a:lnTo>
                  <a:lnTo>
                    <a:pt x="128" y="1025"/>
                  </a:lnTo>
                  <a:lnTo>
                    <a:pt x="167" y="984"/>
                  </a:lnTo>
                  <a:lnTo>
                    <a:pt x="200" y="942"/>
                  </a:lnTo>
                  <a:lnTo>
                    <a:pt x="230" y="897"/>
                  </a:lnTo>
                  <a:lnTo>
                    <a:pt x="256" y="849"/>
                  </a:lnTo>
                  <a:lnTo>
                    <a:pt x="277" y="800"/>
                  </a:lnTo>
                  <a:lnTo>
                    <a:pt x="295" y="749"/>
                  </a:lnTo>
                  <a:lnTo>
                    <a:pt x="309" y="696"/>
                  </a:lnTo>
                  <a:lnTo>
                    <a:pt x="318" y="642"/>
                  </a:lnTo>
                  <a:lnTo>
                    <a:pt x="323" y="588"/>
                  </a:lnTo>
                  <a:lnTo>
                    <a:pt x="323" y="535"/>
                  </a:lnTo>
                  <a:lnTo>
                    <a:pt x="318" y="481"/>
                  </a:lnTo>
                  <a:lnTo>
                    <a:pt x="309" y="426"/>
                  </a:lnTo>
                  <a:lnTo>
                    <a:pt x="295" y="374"/>
                  </a:lnTo>
                  <a:lnTo>
                    <a:pt x="277" y="323"/>
                  </a:lnTo>
                  <a:lnTo>
                    <a:pt x="256" y="273"/>
                  </a:lnTo>
                  <a:lnTo>
                    <a:pt x="230" y="226"/>
                  </a:lnTo>
                  <a:lnTo>
                    <a:pt x="200" y="180"/>
                  </a:lnTo>
                  <a:lnTo>
                    <a:pt x="167" y="138"/>
                  </a:lnTo>
                  <a:lnTo>
                    <a:pt x="128" y="98"/>
                  </a:lnTo>
                  <a:lnTo>
                    <a:pt x="89" y="63"/>
                  </a:lnTo>
                  <a:lnTo>
                    <a:pt x="46" y="29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69"/>
            <p:cNvSpPr>
              <a:spLocks noChangeShapeType="1"/>
            </p:cNvSpPr>
            <p:nvPr/>
          </p:nvSpPr>
          <p:spPr bwMode="auto">
            <a:xfrm>
              <a:off x="5457825" y="2220913"/>
              <a:ext cx="0" cy="24288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70"/>
            <p:cNvSpPr>
              <a:spLocks noChangeShapeType="1"/>
            </p:cNvSpPr>
            <p:nvPr/>
          </p:nvSpPr>
          <p:spPr bwMode="auto">
            <a:xfrm>
              <a:off x="6999288" y="2220913"/>
              <a:ext cx="0" cy="24288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71"/>
            <p:cNvSpPr>
              <a:spLocks noChangeShapeType="1"/>
            </p:cNvSpPr>
            <p:nvPr/>
          </p:nvSpPr>
          <p:spPr bwMode="auto">
            <a:xfrm flipV="1">
              <a:off x="5037138" y="2220913"/>
              <a:ext cx="420688" cy="2428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72"/>
            <p:cNvSpPr>
              <a:spLocks noChangeShapeType="1"/>
            </p:cNvSpPr>
            <p:nvPr/>
          </p:nvSpPr>
          <p:spPr bwMode="auto">
            <a:xfrm>
              <a:off x="6999288" y="2220913"/>
              <a:ext cx="420688" cy="2428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73"/>
            <p:cNvSpPr>
              <a:spLocks noChangeShapeType="1"/>
            </p:cNvSpPr>
            <p:nvPr/>
          </p:nvSpPr>
          <p:spPr bwMode="auto">
            <a:xfrm flipV="1">
              <a:off x="4476750" y="4489450"/>
              <a:ext cx="0" cy="72866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74"/>
            <p:cNvSpPr>
              <a:spLocks noChangeShapeType="1"/>
            </p:cNvSpPr>
            <p:nvPr/>
          </p:nvSpPr>
          <p:spPr bwMode="auto">
            <a:xfrm flipV="1">
              <a:off x="4476750" y="4164013"/>
              <a:ext cx="560388" cy="3254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Line 75"/>
            <p:cNvSpPr>
              <a:spLocks noChangeShapeType="1"/>
            </p:cNvSpPr>
            <p:nvPr/>
          </p:nvSpPr>
          <p:spPr bwMode="auto">
            <a:xfrm flipV="1">
              <a:off x="5037138" y="2463800"/>
              <a:ext cx="0" cy="17002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76"/>
            <p:cNvSpPr>
              <a:spLocks noChangeShapeType="1"/>
            </p:cNvSpPr>
            <p:nvPr/>
          </p:nvSpPr>
          <p:spPr bwMode="auto">
            <a:xfrm flipV="1">
              <a:off x="7980363" y="4489450"/>
              <a:ext cx="0" cy="72866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77"/>
            <p:cNvSpPr>
              <a:spLocks noChangeShapeType="1"/>
            </p:cNvSpPr>
            <p:nvPr/>
          </p:nvSpPr>
          <p:spPr bwMode="auto">
            <a:xfrm flipV="1">
              <a:off x="7419975" y="2463800"/>
              <a:ext cx="0" cy="17002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78"/>
            <p:cNvSpPr>
              <a:spLocks noChangeShapeType="1"/>
            </p:cNvSpPr>
            <p:nvPr/>
          </p:nvSpPr>
          <p:spPr bwMode="auto">
            <a:xfrm>
              <a:off x="4640263" y="1774825"/>
              <a:ext cx="0" cy="17018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9"/>
            <p:cNvSpPr>
              <a:spLocks/>
            </p:cNvSpPr>
            <p:nvPr/>
          </p:nvSpPr>
          <p:spPr bwMode="auto">
            <a:xfrm>
              <a:off x="4640263" y="3476625"/>
              <a:ext cx="396875" cy="687388"/>
            </a:xfrm>
            <a:custGeom>
              <a:avLst/>
              <a:gdLst>
                <a:gd name="T0" fmla="*/ 0 w 500"/>
                <a:gd name="T1" fmla="*/ 0 h 867"/>
                <a:gd name="T2" fmla="*/ 1 w 500"/>
                <a:gd name="T3" fmla="*/ 71 h 867"/>
                <a:gd name="T4" fmla="*/ 10 w 500"/>
                <a:gd name="T5" fmla="*/ 139 h 867"/>
                <a:gd name="T6" fmla="*/ 21 w 500"/>
                <a:gd name="T7" fmla="*/ 209 h 867"/>
                <a:gd name="T8" fmla="*/ 38 w 500"/>
                <a:gd name="T9" fmla="*/ 276 h 867"/>
                <a:gd name="T10" fmla="*/ 59 w 500"/>
                <a:gd name="T11" fmla="*/ 343 h 867"/>
                <a:gd name="T12" fmla="*/ 86 w 500"/>
                <a:gd name="T13" fmla="*/ 408 h 867"/>
                <a:gd name="T14" fmla="*/ 117 w 500"/>
                <a:gd name="T15" fmla="*/ 471 h 867"/>
                <a:gd name="T16" fmla="*/ 152 w 500"/>
                <a:gd name="T17" fmla="*/ 530 h 867"/>
                <a:gd name="T18" fmla="*/ 191 w 500"/>
                <a:gd name="T19" fmla="*/ 588 h 867"/>
                <a:gd name="T20" fmla="*/ 233 w 500"/>
                <a:gd name="T21" fmla="*/ 643 h 867"/>
                <a:gd name="T22" fmla="*/ 280 w 500"/>
                <a:gd name="T23" fmla="*/ 695 h 867"/>
                <a:gd name="T24" fmla="*/ 331 w 500"/>
                <a:gd name="T25" fmla="*/ 745 h 867"/>
                <a:gd name="T26" fmla="*/ 384 w 500"/>
                <a:gd name="T27" fmla="*/ 788 h 867"/>
                <a:gd name="T28" fmla="*/ 440 w 500"/>
                <a:gd name="T29" fmla="*/ 831 h 867"/>
                <a:gd name="T30" fmla="*/ 500 w 500"/>
                <a:gd name="T31" fmla="*/ 867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0" h="867">
                  <a:moveTo>
                    <a:pt x="0" y="0"/>
                  </a:moveTo>
                  <a:lnTo>
                    <a:pt x="1" y="71"/>
                  </a:lnTo>
                  <a:lnTo>
                    <a:pt x="10" y="139"/>
                  </a:lnTo>
                  <a:lnTo>
                    <a:pt x="21" y="209"/>
                  </a:lnTo>
                  <a:lnTo>
                    <a:pt x="38" y="276"/>
                  </a:lnTo>
                  <a:lnTo>
                    <a:pt x="59" y="343"/>
                  </a:lnTo>
                  <a:lnTo>
                    <a:pt x="86" y="408"/>
                  </a:lnTo>
                  <a:lnTo>
                    <a:pt x="117" y="471"/>
                  </a:lnTo>
                  <a:lnTo>
                    <a:pt x="152" y="530"/>
                  </a:lnTo>
                  <a:lnTo>
                    <a:pt x="191" y="588"/>
                  </a:lnTo>
                  <a:lnTo>
                    <a:pt x="233" y="643"/>
                  </a:lnTo>
                  <a:lnTo>
                    <a:pt x="280" y="695"/>
                  </a:lnTo>
                  <a:lnTo>
                    <a:pt x="331" y="745"/>
                  </a:lnTo>
                  <a:lnTo>
                    <a:pt x="384" y="788"/>
                  </a:lnTo>
                  <a:lnTo>
                    <a:pt x="440" y="831"/>
                  </a:lnTo>
                  <a:lnTo>
                    <a:pt x="500" y="86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80"/>
            <p:cNvSpPr>
              <a:spLocks noChangeShapeType="1"/>
            </p:cNvSpPr>
            <p:nvPr/>
          </p:nvSpPr>
          <p:spPr bwMode="auto">
            <a:xfrm>
              <a:off x="7816850" y="1774825"/>
              <a:ext cx="0" cy="17018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1"/>
            <p:cNvSpPr>
              <a:spLocks/>
            </p:cNvSpPr>
            <p:nvPr/>
          </p:nvSpPr>
          <p:spPr bwMode="auto">
            <a:xfrm>
              <a:off x="7419975" y="3476625"/>
              <a:ext cx="396875" cy="687388"/>
            </a:xfrm>
            <a:custGeom>
              <a:avLst/>
              <a:gdLst>
                <a:gd name="T0" fmla="*/ 0 w 500"/>
                <a:gd name="T1" fmla="*/ 867 h 867"/>
                <a:gd name="T2" fmla="*/ 59 w 500"/>
                <a:gd name="T3" fmla="*/ 831 h 867"/>
                <a:gd name="T4" fmla="*/ 116 w 500"/>
                <a:gd name="T5" fmla="*/ 788 h 867"/>
                <a:gd name="T6" fmla="*/ 168 w 500"/>
                <a:gd name="T7" fmla="*/ 745 h 867"/>
                <a:gd name="T8" fmla="*/ 219 w 500"/>
                <a:gd name="T9" fmla="*/ 695 h 867"/>
                <a:gd name="T10" fmla="*/ 266 w 500"/>
                <a:gd name="T11" fmla="*/ 643 h 867"/>
                <a:gd name="T12" fmla="*/ 309 w 500"/>
                <a:gd name="T13" fmla="*/ 588 h 867"/>
                <a:gd name="T14" fmla="*/ 347 w 500"/>
                <a:gd name="T15" fmla="*/ 530 h 867"/>
                <a:gd name="T16" fmla="*/ 382 w 500"/>
                <a:gd name="T17" fmla="*/ 471 h 867"/>
                <a:gd name="T18" fmla="*/ 414 w 500"/>
                <a:gd name="T19" fmla="*/ 408 h 867"/>
                <a:gd name="T20" fmla="*/ 440 w 500"/>
                <a:gd name="T21" fmla="*/ 343 h 867"/>
                <a:gd name="T22" fmla="*/ 461 w 500"/>
                <a:gd name="T23" fmla="*/ 276 h 867"/>
                <a:gd name="T24" fmla="*/ 479 w 500"/>
                <a:gd name="T25" fmla="*/ 209 h 867"/>
                <a:gd name="T26" fmla="*/ 489 w 500"/>
                <a:gd name="T27" fmla="*/ 139 h 867"/>
                <a:gd name="T28" fmla="*/ 498 w 500"/>
                <a:gd name="T29" fmla="*/ 71 h 867"/>
                <a:gd name="T30" fmla="*/ 500 w 500"/>
                <a:gd name="T31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0" h="867">
                  <a:moveTo>
                    <a:pt x="0" y="867"/>
                  </a:moveTo>
                  <a:lnTo>
                    <a:pt x="59" y="831"/>
                  </a:lnTo>
                  <a:lnTo>
                    <a:pt x="116" y="788"/>
                  </a:lnTo>
                  <a:lnTo>
                    <a:pt x="168" y="745"/>
                  </a:lnTo>
                  <a:lnTo>
                    <a:pt x="219" y="695"/>
                  </a:lnTo>
                  <a:lnTo>
                    <a:pt x="266" y="643"/>
                  </a:lnTo>
                  <a:lnTo>
                    <a:pt x="309" y="588"/>
                  </a:lnTo>
                  <a:lnTo>
                    <a:pt x="347" y="530"/>
                  </a:lnTo>
                  <a:lnTo>
                    <a:pt x="382" y="471"/>
                  </a:lnTo>
                  <a:lnTo>
                    <a:pt x="414" y="408"/>
                  </a:lnTo>
                  <a:lnTo>
                    <a:pt x="440" y="343"/>
                  </a:lnTo>
                  <a:lnTo>
                    <a:pt x="461" y="276"/>
                  </a:lnTo>
                  <a:lnTo>
                    <a:pt x="479" y="209"/>
                  </a:lnTo>
                  <a:lnTo>
                    <a:pt x="489" y="139"/>
                  </a:lnTo>
                  <a:lnTo>
                    <a:pt x="498" y="71"/>
                  </a:lnTo>
                  <a:lnTo>
                    <a:pt x="50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82"/>
            <p:cNvSpPr>
              <a:spLocks noChangeShapeType="1"/>
            </p:cNvSpPr>
            <p:nvPr/>
          </p:nvSpPr>
          <p:spPr bwMode="auto">
            <a:xfrm flipV="1">
              <a:off x="4476750" y="4649788"/>
              <a:ext cx="981075" cy="5683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83"/>
            <p:cNvSpPr>
              <a:spLocks noChangeShapeType="1"/>
            </p:cNvSpPr>
            <p:nvPr/>
          </p:nvSpPr>
          <p:spPr bwMode="auto">
            <a:xfrm>
              <a:off x="6999288" y="4649788"/>
              <a:ext cx="981075" cy="5683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Line 84"/>
            <p:cNvSpPr>
              <a:spLocks noChangeShapeType="1"/>
            </p:cNvSpPr>
            <p:nvPr/>
          </p:nvSpPr>
          <p:spPr bwMode="auto">
            <a:xfrm flipV="1">
              <a:off x="7980363" y="3476625"/>
              <a:ext cx="1752600" cy="10128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Line 85"/>
            <p:cNvSpPr>
              <a:spLocks noChangeShapeType="1"/>
            </p:cNvSpPr>
            <p:nvPr/>
          </p:nvSpPr>
          <p:spPr bwMode="auto">
            <a:xfrm flipH="1" flipV="1">
              <a:off x="7816850" y="2368550"/>
              <a:ext cx="1916113" cy="11080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Line 86"/>
            <p:cNvSpPr>
              <a:spLocks noChangeShapeType="1"/>
            </p:cNvSpPr>
            <p:nvPr/>
          </p:nvSpPr>
          <p:spPr bwMode="auto">
            <a:xfrm flipV="1">
              <a:off x="7980363" y="4205288"/>
              <a:ext cx="1752600" cy="10128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Line 87"/>
            <p:cNvSpPr>
              <a:spLocks noChangeShapeType="1"/>
            </p:cNvSpPr>
            <p:nvPr/>
          </p:nvSpPr>
          <p:spPr bwMode="auto">
            <a:xfrm flipV="1">
              <a:off x="9732963" y="3476625"/>
              <a:ext cx="0" cy="72866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Line 88"/>
            <p:cNvSpPr>
              <a:spLocks noChangeShapeType="1"/>
            </p:cNvSpPr>
            <p:nvPr/>
          </p:nvSpPr>
          <p:spPr bwMode="auto">
            <a:xfrm flipH="1" flipV="1">
              <a:off x="2724150" y="3476625"/>
              <a:ext cx="1752600" cy="10128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Line 89"/>
            <p:cNvSpPr>
              <a:spLocks noChangeShapeType="1"/>
            </p:cNvSpPr>
            <p:nvPr/>
          </p:nvSpPr>
          <p:spPr bwMode="auto">
            <a:xfrm flipV="1">
              <a:off x="2724150" y="2368550"/>
              <a:ext cx="1916113" cy="11080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Line 90"/>
            <p:cNvSpPr>
              <a:spLocks noChangeShapeType="1"/>
            </p:cNvSpPr>
            <p:nvPr/>
          </p:nvSpPr>
          <p:spPr bwMode="auto">
            <a:xfrm flipH="1" flipV="1">
              <a:off x="2724150" y="4205288"/>
              <a:ext cx="1752600" cy="10128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Line 91"/>
            <p:cNvSpPr>
              <a:spLocks noChangeShapeType="1"/>
            </p:cNvSpPr>
            <p:nvPr/>
          </p:nvSpPr>
          <p:spPr bwMode="auto">
            <a:xfrm flipV="1">
              <a:off x="2724150" y="3476625"/>
              <a:ext cx="0" cy="72866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Line 92"/>
            <p:cNvSpPr>
              <a:spLocks noChangeShapeType="1"/>
            </p:cNvSpPr>
            <p:nvPr/>
          </p:nvSpPr>
          <p:spPr bwMode="auto">
            <a:xfrm>
              <a:off x="7419975" y="4164013"/>
              <a:ext cx="560388" cy="3254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3"/>
            <p:cNvSpPr>
              <a:spLocks/>
            </p:cNvSpPr>
            <p:nvPr/>
          </p:nvSpPr>
          <p:spPr bwMode="auto">
            <a:xfrm>
              <a:off x="5457825" y="3554413"/>
              <a:ext cx="1539875" cy="206375"/>
            </a:xfrm>
            <a:custGeom>
              <a:avLst/>
              <a:gdLst>
                <a:gd name="T0" fmla="*/ 1941 w 1941"/>
                <a:gd name="T1" fmla="*/ 259 h 259"/>
                <a:gd name="T2" fmla="*/ 1860 w 1941"/>
                <a:gd name="T3" fmla="*/ 216 h 259"/>
                <a:gd name="T4" fmla="*/ 1776 w 1941"/>
                <a:gd name="T5" fmla="*/ 175 h 259"/>
                <a:gd name="T6" fmla="*/ 1692 w 1941"/>
                <a:gd name="T7" fmla="*/ 138 h 259"/>
                <a:gd name="T8" fmla="*/ 1606 w 1941"/>
                <a:gd name="T9" fmla="*/ 107 h 259"/>
                <a:gd name="T10" fmla="*/ 1518 w 1941"/>
                <a:gd name="T11" fmla="*/ 79 h 259"/>
                <a:gd name="T12" fmla="*/ 1428 w 1941"/>
                <a:gd name="T13" fmla="*/ 54 h 259"/>
                <a:gd name="T14" fmla="*/ 1337 w 1941"/>
                <a:gd name="T15" fmla="*/ 35 h 259"/>
                <a:gd name="T16" fmla="*/ 1246 w 1941"/>
                <a:gd name="T17" fmla="*/ 19 h 259"/>
                <a:gd name="T18" fmla="*/ 1155 w 1941"/>
                <a:gd name="T19" fmla="*/ 8 h 259"/>
                <a:gd name="T20" fmla="*/ 1063 w 1941"/>
                <a:gd name="T21" fmla="*/ 1 h 259"/>
                <a:gd name="T22" fmla="*/ 970 w 1941"/>
                <a:gd name="T23" fmla="*/ 0 h 259"/>
                <a:gd name="T24" fmla="*/ 877 w 1941"/>
                <a:gd name="T25" fmla="*/ 1 h 259"/>
                <a:gd name="T26" fmla="*/ 786 w 1941"/>
                <a:gd name="T27" fmla="*/ 8 h 259"/>
                <a:gd name="T28" fmla="*/ 695 w 1941"/>
                <a:gd name="T29" fmla="*/ 19 h 259"/>
                <a:gd name="T30" fmla="*/ 604 w 1941"/>
                <a:gd name="T31" fmla="*/ 35 h 259"/>
                <a:gd name="T32" fmla="*/ 512 w 1941"/>
                <a:gd name="T33" fmla="*/ 54 h 259"/>
                <a:gd name="T34" fmla="*/ 423 w 1941"/>
                <a:gd name="T35" fmla="*/ 79 h 259"/>
                <a:gd name="T36" fmla="*/ 335 w 1941"/>
                <a:gd name="T37" fmla="*/ 107 h 259"/>
                <a:gd name="T38" fmla="*/ 249 w 1941"/>
                <a:gd name="T39" fmla="*/ 138 h 259"/>
                <a:gd name="T40" fmla="*/ 165 w 1941"/>
                <a:gd name="T41" fmla="*/ 175 h 259"/>
                <a:gd name="T42" fmla="*/ 81 w 1941"/>
                <a:gd name="T43" fmla="*/ 216 h 259"/>
                <a:gd name="T44" fmla="*/ 0 w 1941"/>
                <a:gd name="T45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41" h="259">
                  <a:moveTo>
                    <a:pt x="1941" y="259"/>
                  </a:moveTo>
                  <a:lnTo>
                    <a:pt x="1860" y="216"/>
                  </a:lnTo>
                  <a:lnTo>
                    <a:pt x="1776" y="175"/>
                  </a:lnTo>
                  <a:lnTo>
                    <a:pt x="1692" y="138"/>
                  </a:lnTo>
                  <a:lnTo>
                    <a:pt x="1606" y="107"/>
                  </a:lnTo>
                  <a:lnTo>
                    <a:pt x="1518" y="79"/>
                  </a:lnTo>
                  <a:lnTo>
                    <a:pt x="1428" y="54"/>
                  </a:lnTo>
                  <a:lnTo>
                    <a:pt x="1337" y="35"/>
                  </a:lnTo>
                  <a:lnTo>
                    <a:pt x="1246" y="19"/>
                  </a:lnTo>
                  <a:lnTo>
                    <a:pt x="1155" y="8"/>
                  </a:lnTo>
                  <a:lnTo>
                    <a:pt x="1063" y="1"/>
                  </a:lnTo>
                  <a:lnTo>
                    <a:pt x="970" y="0"/>
                  </a:lnTo>
                  <a:lnTo>
                    <a:pt x="877" y="1"/>
                  </a:lnTo>
                  <a:lnTo>
                    <a:pt x="786" y="8"/>
                  </a:lnTo>
                  <a:lnTo>
                    <a:pt x="695" y="19"/>
                  </a:lnTo>
                  <a:lnTo>
                    <a:pt x="604" y="35"/>
                  </a:lnTo>
                  <a:lnTo>
                    <a:pt x="512" y="54"/>
                  </a:lnTo>
                  <a:lnTo>
                    <a:pt x="423" y="79"/>
                  </a:lnTo>
                  <a:lnTo>
                    <a:pt x="335" y="107"/>
                  </a:lnTo>
                  <a:lnTo>
                    <a:pt x="249" y="138"/>
                  </a:lnTo>
                  <a:lnTo>
                    <a:pt x="165" y="175"/>
                  </a:lnTo>
                  <a:lnTo>
                    <a:pt x="81" y="216"/>
                  </a:lnTo>
                  <a:lnTo>
                    <a:pt x="0" y="25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7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4967" y="268096"/>
            <a:ext cx="1179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Q7) </a:t>
            </a:r>
            <a:r>
              <a:rPr lang="en-US" b="1" dirty="0"/>
              <a:t>Draw the isometric view of a pentagonal plane of 30mm side when one of its sides is parallel to </a:t>
            </a:r>
            <a:r>
              <a:rPr lang="en-US" b="1" dirty="0" smtClean="0"/>
              <a:t>H.P, </a:t>
            </a:r>
            <a:r>
              <a:rPr lang="en-US" b="1" dirty="0"/>
              <a:t>(a) When it is horizontal and (b)vertical.</a:t>
            </a:r>
          </a:p>
        </p:txBody>
      </p:sp>
      <p:sp>
        <p:nvSpPr>
          <p:cNvPr id="73" name="Line 48"/>
          <p:cNvSpPr>
            <a:spLocks noChangeShapeType="1"/>
          </p:cNvSpPr>
          <p:nvPr/>
        </p:nvSpPr>
        <p:spPr bwMode="auto">
          <a:xfrm>
            <a:off x="4383088" y="4799012"/>
            <a:ext cx="300037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Line 49"/>
          <p:cNvSpPr>
            <a:spLocks noChangeShapeType="1"/>
          </p:cNvSpPr>
          <p:nvPr/>
        </p:nvSpPr>
        <p:spPr bwMode="auto">
          <a:xfrm flipV="1">
            <a:off x="5883275" y="2530475"/>
            <a:ext cx="0" cy="22685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ine 50"/>
          <p:cNvSpPr>
            <a:spLocks noChangeShapeType="1"/>
          </p:cNvSpPr>
          <p:nvPr/>
        </p:nvSpPr>
        <p:spPr bwMode="auto">
          <a:xfrm flipV="1">
            <a:off x="5883275" y="4035425"/>
            <a:ext cx="1319213" cy="7635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Line 51"/>
          <p:cNvSpPr>
            <a:spLocks noChangeShapeType="1"/>
          </p:cNvSpPr>
          <p:nvPr/>
        </p:nvSpPr>
        <p:spPr bwMode="auto">
          <a:xfrm flipV="1">
            <a:off x="2132013" y="3646487"/>
            <a:ext cx="333375" cy="10239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52"/>
          <p:cNvSpPr>
            <a:spLocks noChangeShapeType="1"/>
          </p:cNvSpPr>
          <p:nvPr/>
        </p:nvSpPr>
        <p:spPr bwMode="auto">
          <a:xfrm flipH="1" flipV="1">
            <a:off x="1593850" y="3011487"/>
            <a:ext cx="871538" cy="6350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53"/>
          <p:cNvSpPr>
            <a:spLocks noChangeShapeType="1"/>
          </p:cNvSpPr>
          <p:nvPr/>
        </p:nvSpPr>
        <p:spPr bwMode="auto">
          <a:xfrm flipH="1" flipV="1">
            <a:off x="722313" y="3646487"/>
            <a:ext cx="333375" cy="10239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54"/>
          <p:cNvSpPr>
            <a:spLocks noChangeShapeType="1"/>
          </p:cNvSpPr>
          <p:nvPr/>
        </p:nvSpPr>
        <p:spPr bwMode="auto">
          <a:xfrm flipV="1">
            <a:off x="722313" y="3011487"/>
            <a:ext cx="871538" cy="6350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55"/>
          <p:cNvSpPr>
            <a:spLocks noChangeShapeType="1"/>
          </p:cNvSpPr>
          <p:nvPr/>
        </p:nvSpPr>
        <p:spPr bwMode="auto">
          <a:xfrm flipH="1" flipV="1">
            <a:off x="3870325" y="3635375"/>
            <a:ext cx="2012950" cy="11636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Line 56"/>
          <p:cNvSpPr>
            <a:spLocks noChangeShapeType="1"/>
          </p:cNvSpPr>
          <p:nvPr/>
        </p:nvSpPr>
        <p:spPr bwMode="auto">
          <a:xfrm>
            <a:off x="8223250" y="4799012"/>
            <a:ext cx="299878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Line 57"/>
          <p:cNvSpPr>
            <a:spLocks noChangeShapeType="1"/>
          </p:cNvSpPr>
          <p:nvPr/>
        </p:nvSpPr>
        <p:spPr bwMode="auto">
          <a:xfrm flipV="1">
            <a:off x="9723438" y="3449637"/>
            <a:ext cx="2332038" cy="13493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Line 58"/>
          <p:cNvSpPr>
            <a:spLocks noChangeShapeType="1"/>
          </p:cNvSpPr>
          <p:nvPr/>
        </p:nvSpPr>
        <p:spPr bwMode="auto">
          <a:xfrm flipH="1" flipV="1">
            <a:off x="7824788" y="3702050"/>
            <a:ext cx="1898650" cy="10969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Line 59"/>
          <p:cNvSpPr>
            <a:spLocks noChangeShapeType="1"/>
          </p:cNvSpPr>
          <p:nvPr/>
        </p:nvSpPr>
        <p:spPr bwMode="auto">
          <a:xfrm>
            <a:off x="722313" y="3011487"/>
            <a:ext cx="0" cy="16589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Line 60"/>
          <p:cNvSpPr>
            <a:spLocks noChangeShapeType="1"/>
          </p:cNvSpPr>
          <p:nvPr/>
        </p:nvSpPr>
        <p:spPr bwMode="auto">
          <a:xfrm>
            <a:off x="2465388" y="3011487"/>
            <a:ext cx="0" cy="16589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Line 61"/>
          <p:cNvSpPr>
            <a:spLocks noChangeShapeType="1"/>
          </p:cNvSpPr>
          <p:nvPr/>
        </p:nvSpPr>
        <p:spPr bwMode="auto">
          <a:xfrm flipH="1">
            <a:off x="722313" y="3011487"/>
            <a:ext cx="174307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Line 62"/>
          <p:cNvSpPr>
            <a:spLocks noChangeShapeType="1"/>
          </p:cNvSpPr>
          <p:nvPr/>
        </p:nvSpPr>
        <p:spPr bwMode="auto">
          <a:xfrm>
            <a:off x="722313" y="4670425"/>
            <a:ext cx="174307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Line 63"/>
          <p:cNvSpPr>
            <a:spLocks noChangeShapeType="1"/>
          </p:cNvSpPr>
          <p:nvPr/>
        </p:nvSpPr>
        <p:spPr bwMode="auto">
          <a:xfrm flipH="1">
            <a:off x="1055688" y="4670425"/>
            <a:ext cx="107632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64"/>
          <p:cNvSpPr>
            <a:spLocks noChangeShapeType="1"/>
          </p:cNvSpPr>
          <p:nvPr/>
        </p:nvSpPr>
        <p:spPr bwMode="auto">
          <a:xfrm flipH="1" flipV="1">
            <a:off x="4373563" y="2266950"/>
            <a:ext cx="1509713" cy="8731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Line 65"/>
          <p:cNvSpPr>
            <a:spLocks noChangeShapeType="1"/>
          </p:cNvSpPr>
          <p:nvPr/>
        </p:nvSpPr>
        <p:spPr bwMode="auto">
          <a:xfrm>
            <a:off x="4373563" y="2266950"/>
            <a:ext cx="0" cy="16589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66"/>
          <p:cNvSpPr>
            <a:spLocks/>
          </p:cNvSpPr>
          <p:nvPr/>
        </p:nvSpPr>
        <p:spPr bwMode="auto">
          <a:xfrm>
            <a:off x="5551488" y="4527550"/>
            <a:ext cx="141288" cy="242888"/>
          </a:xfrm>
          <a:custGeom>
            <a:avLst/>
            <a:gdLst>
              <a:gd name="T0" fmla="*/ 176 w 176"/>
              <a:gd name="T1" fmla="*/ 0 h 306"/>
              <a:gd name="T2" fmla="*/ 144 w 176"/>
              <a:gd name="T3" fmla="*/ 24 h 306"/>
              <a:gd name="T4" fmla="*/ 116 w 176"/>
              <a:gd name="T5" fmla="*/ 53 h 306"/>
              <a:gd name="T6" fmla="*/ 88 w 176"/>
              <a:gd name="T7" fmla="*/ 84 h 306"/>
              <a:gd name="T8" fmla="*/ 65 w 176"/>
              <a:gd name="T9" fmla="*/ 116 h 306"/>
              <a:gd name="T10" fmla="*/ 44 w 176"/>
              <a:gd name="T11" fmla="*/ 151 h 306"/>
              <a:gd name="T12" fmla="*/ 27 w 176"/>
              <a:gd name="T13" fmla="*/ 187 h 306"/>
              <a:gd name="T14" fmla="*/ 15 w 176"/>
              <a:gd name="T15" fmla="*/ 225 h 306"/>
              <a:gd name="T16" fmla="*/ 6 w 176"/>
              <a:gd name="T17" fmla="*/ 265 h 306"/>
              <a:gd name="T18" fmla="*/ 0 w 176"/>
              <a:gd name="T19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" h="306">
                <a:moveTo>
                  <a:pt x="176" y="0"/>
                </a:moveTo>
                <a:lnTo>
                  <a:pt x="144" y="24"/>
                </a:lnTo>
                <a:lnTo>
                  <a:pt x="116" y="53"/>
                </a:lnTo>
                <a:lnTo>
                  <a:pt x="88" y="84"/>
                </a:lnTo>
                <a:lnTo>
                  <a:pt x="65" y="116"/>
                </a:lnTo>
                <a:lnTo>
                  <a:pt x="44" y="151"/>
                </a:lnTo>
                <a:lnTo>
                  <a:pt x="27" y="187"/>
                </a:lnTo>
                <a:lnTo>
                  <a:pt x="15" y="225"/>
                </a:lnTo>
                <a:lnTo>
                  <a:pt x="6" y="265"/>
                </a:lnTo>
                <a:lnTo>
                  <a:pt x="0" y="306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67"/>
          <p:cNvSpPr>
            <a:spLocks/>
          </p:cNvSpPr>
          <p:nvPr/>
        </p:nvSpPr>
        <p:spPr bwMode="auto">
          <a:xfrm>
            <a:off x="5056188" y="2557462"/>
            <a:ext cx="177800" cy="309563"/>
          </a:xfrm>
          <a:custGeom>
            <a:avLst/>
            <a:gdLst>
              <a:gd name="T0" fmla="*/ 223 w 223"/>
              <a:gd name="T1" fmla="*/ 0 h 390"/>
              <a:gd name="T2" fmla="*/ 182 w 223"/>
              <a:gd name="T3" fmla="*/ 50 h 390"/>
              <a:gd name="T4" fmla="*/ 144 w 223"/>
              <a:gd name="T5" fmla="*/ 102 h 390"/>
              <a:gd name="T6" fmla="*/ 108 w 223"/>
              <a:gd name="T7" fmla="*/ 155 h 390"/>
              <a:gd name="T8" fmla="*/ 76 w 223"/>
              <a:gd name="T9" fmla="*/ 211 h 390"/>
              <a:gd name="T10" fmla="*/ 47 w 223"/>
              <a:gd name="T11" fmla="*/ 269 h 390"/>
              <a:gd name="T12" fmla="*/ 21 w 223"/>
              <a:gd name="T13" fmla="*/ 329 h 390"/>
              <a:gd name="T14" fmla="*/ 0 w 223"/>
              <a:gd name="T15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3" h="390">
                <a:moveTo>
                  <a:pt x="223" y="0"/>
                </a:moveTo>
                <a:lnTo>
                  <a:pt x="182" y="50"/>
                </a:lnTo>
                <a:lnTo>
                  <a:pt x="144" y="102"/>
                </a:lnTo>
                <a:lnTo>
                  <a:pt x="108" y="155"/>
                </a:lnTo>
                <a:lnTo>
                  <a:pt x="76" y="211"/>
                </a:lnTo>
                <a:lnTo>
                  <a:pt x="47" y="269"/>
                </a:lnTo>
                <a:lnTo>
                  <a:pt x="21" y="329"/>
                </a:lnTo>
                <a:lnTo>
                  <a:pt x="0" y="39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68"/>
          <p:cNvSpPr>
            <a:spLocks/>
          </p:cNvSpPr>
          <p:nvPr/>
        </p:nvSpPr>
        <p:spPr bwMode="auto">
          <a:xfrm>
            <a:off x="5705475" y="3746500"/>
            <a:ext cx="355600" cy="25400"/>
          </a:xfrm>
          <a:custGeom>
            <a:avLst/>
            <a:gdLst>
              <a:gd name="T0" fmla="*/ 0 w 448"/>
              <a:gd name="T1" fmla="*/ 0 h 32"/>
              <a:gd name="T2" fmla="*/ 55 w 448"/>
              <a:gd name="T3" fmla="*/ 14 h 32"/>
              <a:gd name="T4" fmla="*/ 111 w 448"/>
              <a:gd name="T5" fmla="*/ 24 h 32"/>
              <a:gd name="T6" fmla="*/ 168 w 448"/>
              <a:gd name="T7" fmla="*/ 30 h 32"/>
              <a:gd name="T8" fmla="*/ 224 w 448"/>
              <a:gd name="T9" fmla="*/ 32 h 32"/>
              <a:gd name="T10" fmla="*/ 280 w 448"/>
              <a:gd name="T11" fmla="*/ 30 h 32"/>
              <a:gd name="T12" fmla="*/ 337 w 448"/>
              <a:gd name="T13" fmla="*/ 24 h 32"/>
              <a:gd name="T14" fmla="*/ 393 w 448"/>
              <a:gd name="T15" fmla="*/ 14 h 32"/>
              <a:gd name="T16" fmla="*/ 448 w 448"/>
              <a:gd name="T17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8" h="32">
                <a:moveTo>
                  <a:pt x="0" y="0"/>
                </a:moveTo>
                <a:lnTo>
                  <a:pt x="55" y="14"/>
                </a:lnTo>
                <a:lnTo>
                  <a:pt x="111" y="24"/>
                </a:lnTo>
                <a:lnTo>
                  <a:pt x="168" y="30"/>
                </a:lnTo>
                <a:lnTo>
                  <a:pt x="224" y="32"/>
                </a:lnTo>
                <a:lnTo>
                  <a:pt x="280" y="30"/>
                </a:lnTo>
                <a:lnTo>
                  <a:pt x="337" y="24"/>
                </a:lnTo>
                <a:lnTo>
                  <a:pt x="393" y="14"/>
                </a:lnTo>
                <a:lnTo>
                  <a:pt x="448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Line 69"/>
          <p:cNvSpPr>
            <a:spLocks noChangeShapeType="1"/>
          </p:cNvSpPr>
          <p:nvPr/>
        </p:nvSpPr>
        <p:spPr bwMode="auto">
          <a:xfrm flipV="1">
            <a:off x="5594350" y="3773487"/>
            <a:ext cx="288925" cy="8588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Line 70"/>
          <p:cNvSpPr>
            <a:spLocks noChangeShapeType="1"/>
          </p:cNvSpPr>
          <p:nvPr/>
        </p:nvSpPr>
        <p:spPr bwMode="auto">
          <a:xfrm flipH="1" flipV="1">
            <a:off x="5127625" y="2703512"/>
            <a:ext cx="755650" cy="10699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Line 71"/>
          <p:cNvSpPr>
            <a:spLocks noChangeShapeType="1"/>
          </p:cNvSpPr>
          <p:nvPr/>
        </p:nvSpPr>
        <p:spPr bwMode="auto">
          <a:xfrm flipH="1">
            <a:off x="4373563" y="2703512"/>
            <a:ext cx="754063" cy="1984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72"/>
          <p:cNvSpPr>
            <a:spLocks/>
          </p:cNvSpPr>
          <p:nvPr/>
        </p:nvSpPr>
        <p:spPr bwMode="auto">
          <a:xfrm>
            <a:off x="4233863" y="2790825"/>
            <a:ext cx="306388" cy="176213"/>
          </a:xfrm>
          <a:custGeom>
            <a:avLst/>
            <a:gdLst>
              <a:gd name="T0" fmla="*/ 0 w 386"/>
              <a:gd name="T1" fmla="*/ 0 h 224"/>
              <a:gd name="T2" fmla="*/ 41 w 386"/>
              <a:gd name="T3" fmla="*/ 40 h 224"/>
              <a:gd name="T4" fmla="*/ 83 w 386"/>
              <a:gd name="T5" fmla="*/ 76 h 224"/>
              <a:gd name="T6" fmla="*/ 129 w 386"/>
              <a:gd name="T7" fmla="*/ 110 h 224"/>
              <a:gd name="T8" fmla="*/ 178 w 386"/>
              <a:gd name="T9" fmla="*/ 140 h 224"/>
              <a:gd name="T10" fmla="*/ 227 w 386"/>
              <a:gd name="T11" fmla="*/ 166 h 224"/>
              <a:gd name="T12" fmla="*/ 278 w 386"/>
              <a:gd name="T13" fmla="*/ 189 h 224"/>
              <a:gd name="T14" fmla="*/ 332 w 386"/>
              <a:gd name="T15" fmla="*/ 209 h 224"/>
              <a:gd name="T16" fmla="*/ 386 w 386"/>
              <a:gd name="T17" fmla="*/ 22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6" h="224">
                <a:moveTo>
                  <a:pt x="0" y="0"/>
                </a:moveTo>
                <a:lnTo>
                  <a:pt x="41" y="40"/>
                </a:lnTo>
                <a:lnTo>
                  <a:pt x="83" y="76"/>
                </a:lnTo>
                <a:lnTo>
                  <a:pt x="129" y="110"/>
                </a:lnTo>
                <a:lnTo>
                  <a:pt x="178" y="140"/>
                </a:lnTo>
                <a:lnTo>
                  <a:pt x="227" y="166"/>
                </a:lnTo>
                <a:lnTo>
                  <a:pt x="278" y="189"/>
                </a:lnTo>
                <a:lnTo>
                  <a:pt x="332" y="209"/>
                </a:lnTo>
                <a:lnTo>
                  <a:pt x="386" y="224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73"/>
          <p:cNvSpPr>
            <a:spLocks/>
          </p:cNvSpPr>
          <p:nvPr/>
        </p:nvSpPr>
        <p:spPr bwMode="auto">
          <a:xfrm>
            <a:off x="4533900" y="3919537"/>
            <a:ext cx="173038" cy="298450"/>
          </a:xfrm>
          <a:custGeom>
            <a:avLst/>
            <a:gdLst>
              <a:gd name="T0" fmla="*/ 0 w 218"/>
              <a:gd name="T1" fmla="*/ 376 h 376"/>
              <a:gd name="T2" fmla="*/ 35 w 218"/>
              <a:gd name="T3" fmla="*/ 355 h 376"/>
              <a:gd name="T4" fmla="*/ 69 w 218"/>
              <a:gd name="T5" fmla="*/ 329 h 376"/>
              <a:gd name="T6" fmla="*/ 99 w 218"/>
              <a:gd name="T7" fmla="*/ 302 h 376"/>
              <a:gd name="T8" fmla="*/ 127 w 218"/>
              <a:gd name="T9" fmla="*/ 270 h 376"/>
              <a:gd name="T10" fmla="*/ 151 w 218"/>
              <a:gd name="T11" fmla="*/ 236 h 376"/>
              <a:gd name="T12" fmla="*/ 172 w 218"/>
              <a:gd name="T13" fmla="*/ 201 h 376"/>
              <a:gd name="T14" fmla="*/ 189 w 218"/>
              <a:gd name="T15" fmla="*/ 163 h 376"/>
              <a:gd name="T16" fmla="*/ 203 w 218"/>
              <a:gd name="T17" fmla="*/ 124 h 376"/>
              <a:gd name="T18" fmla="*/ 212 w 218"/>
              <a:gd name="T19" fmla="*/ 82 h 376"/>
              <a:gd name="T20" fmla="*/ 216 w 218"/>
              <a:gd name="T21" fmla="*/ 41 h 376"/>
              <a:gd name="T22" fmla="*/ 218 w 218"/>
              <a:gd name="T23" fmla="*/ 0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8" h="376">
                <a:moveTo>
                  <a:pt x="0" y="376"/>
                </a:moveTo>
                <a:lnTo>
                  <a:pt x="35" y="355"/>
                </a:lnTo>
                <a:lnTo>
                  <a:pt x="69" y="329"/>
                </a:lnTo>
                <a:lnTo>
                  <a:pt x="99" y="302"/>
                </a:lnTo>
                <a:lnTo>
                  <a:pt x="127" y="270"/>
                </a:lnTo>
                <a:lnTo>
                  <a:pt x="151" y="236"/>
                </a:lnTo>
                <a:lnTo>
                  <a:pt x="172" y="201"/>
                </a:lnTo>
                <a:lnTo>
                  <a:pt x="189" y="163"/>
                </a:lnTo>
                <a:lnTo>
                  <a:pt x="203" y="124"/>
                </a:lnTo>
                <a:lnTo>
                  <a:pt x="212" y="82"/>
                </a:lnTo>
                <a:lnTo>
                  <a:pt x="216" y="41"/>
                </a:lnTo>
                <a:lnTo>
                  <a:pt x="218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Line 74"/>
          <p:cNvSpPr>
            <a:spLocks noChangeShapeType="1"/>
          </p:cNvSpPr>
          <p:nvPr/>
        </p:nvSpPr>
        <p:spPr bwMode="auto">
          <a:xfrm>
            <a:off x="4373563" y="2901950"/>
            <a:ext cx="287338" cy="1190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Line 75"/>
          <p:cNvSpPr>
            <a:spLocks noChangeShapeType="1"/>
          </p:cNvSpPr>
          <p:nvPr/>
        </p:nvSpPr>
        <p:spPr bwMode="auto">
          <a:xfrm>
            <a:off x="4660900" y="4092575"/>
            <a:ext cx="933450" cy="539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Line 76"/>
          <p:cNvSpPr>
            <a:spLocks noChangeShapeType="1"/>
          </p:cNvSpPr>
          <p:nvPr/>
        </p:nvSpPr>
        <p:spPr bwMode="auto">
          <a:xfrm flipH="1" flipV="1">
            <a:off x="9796463" y="3097212"/>
            <a:ext cx="1435100" cy="8286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Line 77"/>
          <p:cNvSpPr>
            <a:spLocks noChangeShapeType="1"/>
          </p:cNvSpPr>
          <p:nvPr/>
        </p:nvSpPr>
        <p:spPr bwMode="auto">
          <a:xfrm flipH="1">
            <a:off x="8286750" y="3097212"/>
            <a:ext cx="1509713" cy="8731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78"/>
          <p:cNvSpPr>
            <a:spLocks/>
          </p:cNvSpPr>
          <p:nvPr/>
        </p:nvSpPr>
        <p:spPr bwMode="auto">
          <a:xfrm>
            <a:off x="9391650" y="4527550"/>
            <a:ext cx="139700" cy="242888"/>
          </a:xfrm>
          <a:custGeom>
            <a:avLst/>
            <a:gdLst>
              <a:gd name="T0" fmla="*/ 177 w 177"/>
              <a:gd name="T1" fmla="*/ 0 h 306"/>
              <a:gd name="T2" fmla="*/ 145 w 177"/>
              <a:gd name="T3" fmla="*/ 24 h 306"/>
              <a:gd name="T4" fmla="*/ 116 w 177"/>
              <a:gd name="T5" fmla="*/ 53 h 306"/>
              <a:gd name="T6" fmla="*/ 88 w 177"/>
              <a:gd name="T7" fmla="*/ 84 h 306"/>
              <a:gd name="T8" fmla="*/ 66 w 177"/>
              <a:gd name="T9" fmla="*/ 116 h 306"/>
              <a:gd name="T10" fmla="*/ 44 w 177"/>
              <a:gd name="T11" fmla="*/ 151 h 306"/>
              <a:gd name="T12" fmla="*/ 28 w 177"/>
              <a:gd name="T13" fmla="*/ 187 h 306"/>
              <a:gd name="T14" fmla="*/ 15 w 177"/>
              <a:gd name="T15" fmla="*/ 225 h 306"/>
              <a:gd name="T16" fmla="*/ 6 w 177"/>
              <a:gd name="T17" fmla="*/ 265 h 306"/>
              <a:gd name="T18" fmla="*/ 0 w 177"/>
              <a:gd name="T19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7" h="306">
                <a:moveTo>
                  <a:pt x="177" y="0"/>
                </a:moveTo>
                <a:lnTo>
                  <a:pt x="145" y="24"/>
                </a:lnTo>
                <a:lnTo>
                  <a:pt x="116" y="53"/>
                </a:lnTo>
                <a:lnTo>
                  <a:pt x="88" y="84"/>
                </a:lnTo>
                <a:lnTo>
                  <a:pt x="66" y="116"/>
                </a:lnTo>
                <a:lnTo>
                  <a:pt x="44" y="151"/>
                </a:lnTo>
                <a:lnTo>
                  <a:pt x="28" y="187"/>
                </a:lnTo>
                <a:lnTo>
                  <a:pt x="15" y="225"/>
                </a:lnTo>
                <a:lnTo>
                  <a:pt x="6" y="265"/>
                </a:lnTo>
                <a:lnTo>
                  <a:pt x="0" y="306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79"/>
          <p:cNvSpPr>
            <a:spLocks/>
          </p:cNvSpPr>
          <p:nvPr/>
        </p:nvSpPr>
        <p:spPr bwMode="auto">
          <a:xfrm>
            <a:off x="8478838" y="3998912"/>
            <a:ext cx="139700" cy="242888"/>
          </a:xfrm>
          <a:custGeom>
            <a:avLst/>
            <a:gdLst>
              <a:gd name="T0" fmla="*/ 0 w 177"/>
              <a:gd name="T1" fmla="*/ 306 h 306"/>
              <a:gd name="T2" fmla="*/ 32 w 177"/>
              <a:gd name="T3" fmla="*/ 281 h 306"/>
              <a:gd name="T4" fmla="*/ 61 w 177"/>
              <a:gd name="T5" fmla="*/ 252 h 306"/>
              <a:gd name="T6" fmla="*/ 88 w 177"/>
              <a:gd name="T7" fmla="*/ 222 h 306"/>
              <a:gd name="T8" fmla="*/ 111 w 177"/>
              <a:gd name="T9" fmla="*/ 190 h 306"/>
              <a:gd name="T10" fmla="*/ 133 w 177"/>
              <a:gd name="T11" fmla="*/ 155 h 306"/>
              <a:gd name="T12" fmla="*/ 149 w 177"/>
              <a:gd name="T13" fmla="*/ 118 h 306"/>
              <a:gd name="T14" fmla="*/ 161 w 177"/>
              <a:gd name="T15" fmla="*/ 80 h 306"/>
              <a:gd name="T16" fmla="*/ 171 w 177"/>
              <a:gd name="T17" fmla="*/ 41 h 306"/>
              <a:gd name="T18" fmla="*/ 177 w 177"/>
              <a:gd name="T19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7" h="306">
                <a:moveTo>
                  <a:pt x="0" y="306"/>
                </a:moveTo>
                <a:lnTo>
                  <a:pt x="32" y="281"/>
                </a:lnTo>
                <a:lnTo>
                  <a:pt x="61" y="252"/>
                </a:lnTo>
                <a:lnTo>
                  <a:pt x="88" y="222"/>
                </a:lnTo>
                <a:lnTo>
                  <a:pt x="111" y="190"/>
                </a:lnTo>
                <a:lnTo>
                  <a:pt x="133" y="155"/>
                </a:lnTo>
                <a:lnTo>
                  <a:pt x="149" y="118"/>
                </a:lnTo>
                <a:lnTo>
                  <a:pt x="161" y="80"/>
                </a:lnTo>
                <a:lnTo>
                  <a:pt x="171" y="41"/>
                </a:lnTo>
                <a:lnTo>
                  <a:pt x="177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80"/>
          <p:cNvSpPr>
            <a:spLocks/>
          </p:cNvSpPr>
          <p:nvPr/>
        </p:nvSpPr>
        <p:spPr bwMode="auto">
          <a:xfrm>
            <a:off x="10442575" y="3367087"/>
            <a:ext cx="177800" cy="309563"/>
          </a:xfrm>
          <a:custGeom>
            <a:avLst/>
            <a:gdLst>
              <a:gd name="T0" fmla="*/ 224 w 224"/>
              <a:gd name="T1" fmla="*/ 0 h 390"/>
              <a:gd name="T2" fmla="*/ 183 w 224"/>
              <a:gd name="T3" fmla="*/ 49 h 390"/>
              <a:gd name="T4" fmla="*/ 143 w 224"/>
              <a:gd name="T5" fmla="*/ 101 h 390"/>
              <a:gd name="T6" fmla="*/ 108 w 224"/>
              <a:gd name="T7" fmla="*/ 156 h 390"/>
              <a:gd name="T8" fmla="*/ 75 w 224"/>
              <a:gd name="T9" fmla="*/ 212 h 390"/>
              <a:gd name="T10" fmla="*/ 47 w 224"/>
              <a:gd name="T11" fmla="*/ 270 h 390"/>
              <a:gd name="T12" fmla="*/ 22 w 224"/>
              <a:gd name="T13" fmla="*/ 329 h 390"/>
              <a:gd name="T14" fmla="*/ 0 w 224"/>
              <a:gd name="T15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4" h="390">
                <a:moveTo>
                  <a:pt x="224" y="0"/>
                </a:moveTo>
                <a:lnTo>
                  <a:pt x="183" y="49"/>
                </a:lnTo>
                <a:lnTo>
                  <a:pt x="143" y="101"/>
                </a:lnTo>
                <a:lnTo>
                  <a:pt x="108" y="156"/>
                </a:lnTo>
                <a:lnTo>
                  <a:pt x="75" y="212"/>
                </a:lnTo>
                <a:lnTo>
                  <a:pt x="47" y="270"/>
                </a:lnTo>
                <a:lnTo>
                  <a:pt x="22" y="329"/>
                </a:lnTo>
                <a:lnTo>
                  <a:pt x="0" y="39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81"/>
          <p:cNvSpPr>
            <a:spLocks/>
          </p:cNvSpPr>
          <p:nvPr/>
        </p:nvSpPr>
        <p:spPr bwMode="auto">
          <a:xfrm>
            <a:off x="10617200" y="4076700"/>
            <a:ext cx="177800" cy="307975"/>
          </a:xfrm>
          <a:custGeom>
            <a:avLst/>
            <a:gdLst>
              <a:gd name="T0" fmla="*/ 0 w 224"/>
              <a:gd name="T1" fmla="*/ 0 h 388"/>
              <a:gd name="T2" fmla="*/ 15 w 224"/>
              <a:gd name="T3" fmla="*/ 55 h 388"/>
              <a:gd name="T4" fmla="*/ 35 w 224"/>
              <a:gd name="T5" fmla="*/ 108 h 388"/>
              <a:gd name="T6" fmla="*/ 58 w 224"/>
              <a:gd name="T7" fmla="*/ 160 h 388"/>
              <a:gd name="T8" fmla="*/ 84 w 224"/>
              <a:gd name="T9" fmla="*/ 210 h 388"/>
              <a:gd name="T10" fmla="*/ 114 w 224"/>
              <a:gd name="T11" fmla="*/ 259 h 388"/>
              <a:gd name="T12" fmla="*/ 148 w 224"/>
              <a:gd name="T13" fmla="*/ 305 h 388"/>
              <a:gd name="T14" fmla="*/ 184 w 224"/>
              <a:gd name="T15" fmla="*/ 347 h 388"/>
              <a:gd name="T16" fmla="*/ 224 w 224"/>
              <a:gd name="T1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4" h="388">
                <a:moveTo>
                  <a:pt x="0" y="0"/>
                </a:moveTo>
                <a:lnTo>
                  <a:pt x="15" y="55"/>
                </a:lnTo>
                <a:lnTo>
                  <a:pt x="35" y="108"/>
                </a:lnTo>
                <a:lnTo>
                  <a:pt x="58" y="160"/>
                </a:lnTo>
                <a:lnTo>
                  <a:pt x="84" y="210"/>
                </a:lnTo>
                <a:lnTo>
                  <a:pt x="114" y="259"/>
                </a:lnTo>
                <a:lnTo>
                  <a:pt x="148" y="305"/>
                </a:lnTo>
                <a:lnTo>
                  <a:pt x="184" y="347"/>
                </a:lnTo>
                <a:lnTo>
                  <a:pt x="224" y="388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82"/>
          <p:cNvSpPr>
            <a:spLocks/>
          </p:cNvSpPr>
          <p:nvPr/>
        </p:nvSpPr>
        <p:spPr bwMode="auto">
          <a:xfrm>
            <a:off x="9182100" y="3246437"/>
            <a:ext cx="177800" cy="307975"/>
          </a:xfrm>
          <a:custGeom>
            <a:avLst/>
            <a:gdLst>
              <a:gd name="T0" fmla="*/ 0 w 224"/>
              <a:gd name="T1" fmla="*/ 0 h 388"/>
              <a:gd name="T2" fmla="*/ 15 w 224"/>
              <a:gd name="T3" fmla="*/ 54 h 388"/>
              <a:gd name="T4" fmla="*/ 35 w 224"/>
              <a:gd name="T5" fmla="*/ 108 h 388"/>
              <a:gd name="T6" fmla="*/ 58 w 224"/>
              <a:gd name="T7" fmla="*/ 159 h 388"/>
              <a:gd name="T8" fmla="*/ 83 w 224"/>
              <a:gd name="T9" fmla="*/ 210 h 388"/>
              <a:gd name="T10" fmla="*/ 114 w 224"/>
              <a:gd name="T11" fmla="*/ 258 h 388"/>
              <a:gd name="T12" fmla="*/ 147 w 224"/>
              <a:gd name="T13" fmla="*/ 304 h 388"/>
              <a:gd name="T14" fmla="*/ 184 w 224"/>
              <a:gd name="T15" fmla="*/ 347 h 388"/>
              <a:gd name="T16" fmla="*/ 224 w 224"/>
              <a:gd name="T1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4" h="388">
                <a:moveTo>
                  <a:pt x="0" y="0"/>
                </a:moveTo>
                <a:lnTo>
                  <a:pt x="15" y="54"/>
                </a:lnTo>
                <a:lnTo>
                  <a:pt x="35" y="108"/>
                </a:lnTo>
                <a:lnTo>
                  <a:pt x="58" y="159"/>
                </a:lnTo>
                <a:lnTo>
                  <a:pt x="83" y="210"/>
                </a:lnTo>
                <a:lnTo>
                  <a:pt x="114" y="258"/>
                </a:lnTo>
                <a:lnTo>
                  <a:pt x="147" y="304"/>
                </a:lnTo>
                <a:lnTo>
                  <a:pt x="184" y="347"/>
                </a:lnTo>
                <a:lnTo>
                  <a:pt x="224" y="388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Line 83"/>
          <p:cNvSpPr>
            <a:spLocks noChangeShapeType="1"/>
          </p:cNvSpPr>
          <p:nvPr/>
        </p:nvSpPr>
        <p:spPr bwMode="auto">
          <a:xfrm flipV="1">
            <a:off x="9434513" y="4243387"/>
            <a:ext cx="1249363" cy="3889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Line 84"/>
          <p:cNvSpPr>
            <a:spLocks noChangeShapeType="1"/>
          </p:cNvSpPr>
          <p:nvPr/>
        </p:nvSpPr>
        <p:spPr bwMode="auto">
          <a:xfrm flipH="1" flipV="1">
            <a:off x="10514013" y="3511550"/>
            <a:ext cx="169863" cy="7318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Line 85"/>
          <p:cNvSpPr>
            <a:spLocks noChangeShapeType="1"/>
          </p:cNvSpPr>
          <p:nvPr/>
        </p:nvSpPr>
        <p:spPr bwMode="auto">
          <a:xfrm flipH="1" flipV="1">
            <a:off x="9247188" y="3413125"/>
            <a:ext cx="1266825" cy="984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Line 86"/>
          <p:cNvSpPr>
            <a:spLocks noChangeShapeType="1"/>
          </p:cNvSpPr>
          <p:nvPr/>
        </p:nvSpPr>
        <p:spPr bwMode="auto">
          <a:xfrm flipH="1">
            <a:off x="8575675" y="3413125"/>
            <a:ext cx="671513" cy="7239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Line 87"/>
          <p:cNvSpPr>
            <a:spLocks noChangeShapeType="1"/>
          </p:cNvSpPr>
          <p:nvPr/>
        </p:nvSpPr>
        <p:spPr bwMode="auto">
          <a:xfrm>
            <a:off x="8575675" y="4137025"/>
            <a:ext cx="858838" cy="4953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920876" y="4661664"/>
            <a:ext cx="26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4" name="TextBox 113"/>
          <p:cNvSpPr txBox="1"/>
          <p:nvPr/>
        </p:nvSpPr>
        <p:spPr>
          <a:xfrm>
            <a:off x="1928813" y="4661664"/>
            <a:ext cx="26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2477725" y="3512234"/>
            <a:ext cx="26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1500876" y="2669093"/>
            <a:ext cx="26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403337" y="3418377"/>
            <a:ext cx="26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454712" y="2768312"/>
            <a:ext cx="26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2464846" y="2782372"/>
            <a:ext cx="26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2491654" y="4554550"/>
            <a:ext cx="26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21" name="TextBox 120"/>
          <p:cNvSpPr txBox="1"/>
          <p:nvPr/>
        </p:nvSpPr>
        <p:spPr>
          <a:xfrm>
            <a:off x="443310" y="4622197"/>
            <a:ext cx="26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</a:t>
            </a:r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4088209" y="3833574"/>
            <a:ext cx="26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</a:t>
            </a:r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4496593" y="4065865"/>
            <a:ext cx="26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4" name="TextBox 123"/>
          <p:cNvSpPr txBox="1"/>
          <p:nvPr/>
        </p:nvSpPr>
        <p:spPr>
          <a:xfrm>
            <a:off x="5236368" y="4492598"/>
            <a:ext cx="26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5737992" y="4833470"/>
            <a:ext cx="26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5874939" y="3716928"/>
            <a:ext cx="26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5864311" y="3038425"/>
            <a:ext cx="26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4940335" y="2309879"/>
            <a:ext cx="26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4058444" y="2888662"/>
            <a:ext cx="26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30" name="TextBox 129"/>
          <p:cNvSpPr txBox="1"/>
          <p:nvPr/>
        </p:nvSpPr>
        <p:spPr>
          <a:xfrm>
            <a:off x="4034631" y="2061606"/>
            <a:ext cx="26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7988859" y="3814246"/>
            <a:ext cx="26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</a:t>
            </a:r>
            <a:endParaRPr lang="en-US" dirty="0"/>
          </a:p>
        </p:txBody>
      </p:sp>
      <p:sp>
        <p:nvSpPr>
          <p:cNvPr id="132" name="TextBox 131"/>
          <p:cNvSpPr txBox="1"/>
          <p:nvPr/>
        </p:nvSpPr>
        <p:spPr>
          <a:xfrm>
            <a:off x="8454337" y="4119046"/>
            <a:ext cx="26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33" name="TextBox 132"/>
          <p:cNvSpPr txBox="1"/>
          <p:nvPr/>
        </p:nvSpPr>
        <p:spPr>
          <a:xfrm>
            <a:off x="9061899" y="4468031"/>
            <a:ext cx="26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9547171" y="4806863"/>
            <a:ext cx="26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10514013" y="4254631"/>
            <a:ext cx="26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8914605" y="3146308"/>
            <a:ext cx="26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37" name="TextBox 136"/>
          <p:cNvSpPr txBox="1"/>
          <p:nvPr/>
        </p:nvSpPr>
        <p:spPr>
          <a:xfrm>
            <a:off x="9715896" y="2805513"/>
            <a:ext cx="26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10566401" y="3259208"/>
            <a:ext cx="26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9" name="TextBox 138"/>
          <p:cNvSpPr txBox="1"/>
          <p:nvPr/>
        </p:nvSpPr>
        <p:spPr>
          <a:xfrm>
            <a:off x="11250845" y="3818040"/>
            <a:ext cx="26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294967" y="1069751"/>
            <a:ext cx="1037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Only one of the side of the pentagon can be considered an isometric while other four are no isometric lines</a:t>
            </a:r>
            <a:endParaRPr lang="en-US" dirty="0"/>
          </a:p>
        </p:txBody>
      </p:sp>
      <p:sp>
        <p:nvSpPr>
          <p:cNvPr id="141" name="TextBox 140"/>
          <p:cNvSpPr txBox="1"/>
          <p:nvPr/>
        </p:nvSpPr>
        <p:spPr>
          <a:xfrm>
            <a:off x="294967" y="1707969"/>
            <a:ext cx="10500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 to draw the non-isometric lines, we construct isometric lines which contains the end points of those 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5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000"/>
                            </p:stCondLst>
                            <p:childTnLst>
                              <p:par>
                                <p:cTn id="1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0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4000"/>
                            </p:stCondLst>
                            <p:childTnLst>
                              <p:par>
                                <p:cTn id="1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4967" y="268096"/>
            <a:ext cx="880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Q8) Draw isometric view of the object from the given orthographic views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86" y="452762"/>
            <a:ext cx="4840514" cy="614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8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1530350" y="4154488"/>
            <a:ext cx="2347913" cy="2036763"/>
          </a:xfrm>
          <a:custGeom>
            <a:avLst/>
            <a:gdLst>
              <a:gd name="T0" fmla="*/ 739 w 2959"/>
              <a:gd name="T1" fmla="*/ 0 h 2566"/>
              <a:gd name="T2" fmla="*/ 0 w 2959"/>
              <a:gd name="T3" fmla="*/ 1283 h 2566"/>
              <a:gd name="T4" fmla="*/ 739 w 2959"/>
              <a:gd name="T5" fmla="*/ 2566 h 2566"/>
              <a:gd name="T6" fmla="*/ 2219 w 2959"/>
              <a:gd name="T7" fmla="*/ 2566 h 2566"/>
              <a:gd name="T8" fmla="*/ 2959 w 2959"/>
              <a:gd name="T9" fmla="*/ 1283 h 2566"/>
              <a:gd name="T10" fmla="*/ 2219 w 2959"/>
              <a:gd name="T11" fmla="*/ 0 h 2566"/>
              <a:gd name="T12" fmla="*/ 739 w 2959"/>
              <a:gd name="T13" fmla="*/ 0 h 2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59" h="2566">
                <a:moveTo>
                  <a:pt x="739" y="0"/>
                </a:moveTo>
                <a:lnTo>
                  <a:pt x="0" y="1283"/>
                </a:lnTo>
                <a:lnTo>
                  <a:pt x="739" y="2566"/>
                </a:lnTo>
                <a:lnTo>
                  <a:pt x="2219" y="2566"/>
                </a:lnTo>
                <a:lnTo>
                  <a:pt x="2959" y="1283"/>
                </a:lnTo>
                <a:lnTo>
                  <a:pt x="2219" y="0"/>
                </a:lnTo>
                <a:lnTo>
                  <a:pt x="739" y="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379413" y="3394075"/>
            <a:ext cx="509428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V="1">
            <a:off x="1530350" y="2779713"/>
            <a:ext cx="0" cy="23939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1530350" y="2779713"/>
            <a:ext cx="234791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3878263" y="2779713"/>
            <a:ext cx="0" cy="23939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 flipV="1">
            <a:off x="2117725" y="2779713"/>
            <a:ext cx="0" cy="34115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V="1">
            <a:off x="3290888" y="2779713"/>
            <a:ext cx="0" cy="34115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1082675" y="5173663"/>
            <a:ext cx="358140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 flipV="1">
            <a:off x="2705100" y="796925"/>
            <a:ext cx="0" cy="5870575"/>
          </a:xfrm>
          <a:prstGeom prst="line">
            <a:avLst/>
          </a:prstGeom>
          <a:noFill/>
          <a:ln w="0">
            <a:solidFill>
              <a:srgbClr val="00FF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V="1">
            <a:off x="3878263" y="427038"/>
            <a:ext cx="0" cy="23526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 flipV="1">
            <a:off x="1530350" y="1603375"/>
            <a:ext cx="0" cy="1176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1530350" y="1603375"/>
            <a:ext cx="117475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 flipV="1">
            <a:off x="2705100" y="414338"/>
            <a:ext cx="1185863" cy="11890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V="1">
            <a:off x="2117725" y="1603375"/>
            <a:ext cx="0" cy="1176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 flipV="1">
            <a:off x="3290888" y="1016000"/>
            <a:ext cx="0" cy="17637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>
            <a:off x="3878263" y="4154488"/>
            <a:ext cx="0" cy="2036763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 flipV="1">
            <a:off x="1530350" y="4154488"/>
            <a:ext cx="0" cy="2036763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 flipV="1">
            <a:off x="8288338" y="3055938"/>
            <a:ext cx="1531938" cy="8858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 flipV="1">
            <a:off x="8288338" y="568325"/>
            <a:ext cx="0" cy="33734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 flipH="1" flipV="1">
            <a:off x="6756400" y="3055938"/>
            <a:ext cx="1531938" cy="8858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>
            <a:off x="8288338" y="3941763"/>
            <a:ext cx="1531938" cy="8858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H="1">
            <a:off x="6756400" y="3941763"/>
            <a:ext cx="1531938" cy="8858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 flipH="1" flipV="1">
            <a:off x="6389688" y="4021138"/>
            <a:ext cx="1762125" cy="10175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1"/>
          <p:cNvSpPr>
            <a:spLocks noChangeShapeType="1"/>
          </p:cNvSpPr>
          <p:nvPr/>
        </p:nvSpPr>
        <p:spPr bwMode="auto">
          <a:xfrm flipV="1">
            <a:off x="6389688" y="2844800"/>
            <a:ext cx="2033588" cy="11763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2"/>
          <p:cNvSpPr>
            <a:spLocks noChangeShapeType="1"/>
          </p:cNvSpPr>
          <p:nvPr/>
        </p:nvSpPr>
        <p:spPr bwMode="auto">
          <a:xfrm flipV="1">
            <a:off x="8151813" y="3862388"/>
            <a:ext cx="2033588" cy="11763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3"/>
          <p:cNvSpPr>
            <a:spLocks noChangeShapeType="1"/>
          </p:cNvSpPr>
          <p:nvPr/>
        </p:nvSpPr>
        <p:spPr bwMode="auto">
          <a:xfrm flipH="1" flipV="1">
            <a:off x="8423275" y="2844800"/>
            <a:ext cx="1762125" cy="10175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34"/>
          <p:cNvSpPr>
            <a:spLocks noChangeShapeType="1"/>
          </p:cNvSpPr>
          <p:nvPr/>
        </p:nvSpPr>
        <p:spPr bwMode="auto">
          <a:xfrm flipH="1" flipV="1">
            <a:off x="6899275" y="3727450"/>
            <a:ext cx="1760538" cy="10175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35"/>
          <p:cNvSpPr>
            <a:spLocks noChangeShapeType="1"/>
          </p:cNvSpPr>
          <p:nvPr/>
        </p:nvSpPr>
        <p:spPr bwMode="auto">
          <a:xfrm flipH="1" flipV="1">
            <a:off x="7915275" y="3138488"/>
            <a:ext cx="1762125" cy="10175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6"/>
          <p:cNvSpPr>
            <a:spLocks noChangeShapeType="1"/>
          </p:cNvSpPr>
          <p:nvPr/>
        </p:nvSpPr>
        <p:spPr bwMode="auto">
          <a:xfrm>
            <a:off x="7270750" y="4530725"/>
            <a:ext cx="1389063" cy="2143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 flipV="1">
            <a:off x="8659813" y="4156075"/>
            <a:ext cx="1017588" cy="5889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8"/>
          <p:cNvSpPr>
            <a:spLocks noChangeShapeType="1"/>
          </p:cNvSpPr>
          <p:nvPr/>
        </p:nvSpPr>
        <p:spPr bwMode="auto">
          <a:xfrm flipH="1" flipV="1">
            <a:off x="9304338" y="3352800"/>
            <a:ext cx="373063" cy="8032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39"/>
          <p:cNvSpPr>
            <a:spLocks noChangeShapeType="1"/>
          </p:cNvSpPr>
          <p:nvPr/>
        </p:nvSpPr>
        <p:spPr bwMode="auto">
          <a:xfrm flipV="1">
            <a:off x="7270750" y="3352800"/>
            <a:ext cx="0" cy="11779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40"/>
          <p:cNvSpPr>
            <a:spLocks noChangeShapeType="1"/>
          </p:cNvSpPr>
          <p:nvPr/>
        </p:nvSpPr>
        <p:spPr bwMode="auto">
          <a:xfrm flipV="1">
            <a:off x="9304338" y="1003300"/>
            <a:ext cx="0" cy="23495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41"/>
          <p:cNvSpPr>
            <a:spLocks noChangeShapeType="1"/>
          </p:cNvSpPr>
          <p:nvPr/>
        </p:nvSpPr>
        <p:spPr bwMode="auto">
          <a:xfrm flipV="1">
            <a:off x="8659813" y="3570288"/>
            <a:ext cx="0" cy="1174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42"/>
          <p:cNvSpPr>
            <a:spLocks noChangeShapeType="1"/>
          </p:cNvSpPr>
          <p:nvPr/>
        </p:nvSpPr>
        <p:spPr bwMode="auto">
          <a:xfrm flipH="1" flipV="1">
            <a:off x="6899275" y="3727450"/>
            <a:ext cx="371475" cy="8032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43"/>
          <p:cNvSpPr>
            <a:spLocks noChangeShapeType="1"/>
          </p:cNvSpPr>
          <p:nvPr/>
        </p:nvSpPr>
        <p:spPr bwMode="auto">
          <a:xfrm flipV="1">
            <a:off x="6899275" y="2551113"/>
            <a:ext cx="0" cy="11763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44"/>
          <p:cNvSpPr>
            <a:spLocks noChangeShapeType="1"/>
          </p:cNvSpPr>
          <p:nvPr/>
        </p:nvSpPr>
        <p:spPr bwMode="auto">
          <a:xfrm flipV="1">
            <a:off x="9169400" y="3275013"/>
            <a:ext cx="0" cy="11747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45"/>
          <p:cNvSpPr>
            <a:spLocks noChangeShapeType="1"/>
          </p:cNvSpPr>
          <p:nvPr/>
        </p:nvSpPr>
        <p:spPr bwMode="auto">
          <a:xfrm flipV="1">
            <a:off x="7407275" y="2257425"/>
            <a:ext cx="0" cy="11763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46"/>
          <p:cNvSpPr>
            <a:spLocks noChangeShapeType="1"/>
          </p:cNvSpPr>
          <p:nvPr/>
        </p:nvSpPr>
        <p:spPr bwMode="auto">
          <a:xfrm>
            <a:off x="7407275" y="2257425"/>
            <a:ext cx="1762125" cy="10175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47"/>
          <p:cNvSpPr>
            <a:spLocks noChangeShapeType="1"/>
          </p:cNvSpPr>
          <p:nvPr/>
        </p:nvSpPr>
        <p:spPr bwMode="auto">
          <a:xfrm flipV="1">
            <a:off x="9677400" y="2393950"/>
            <a:ext cx="0" cy="17621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48"/>
          <p:cNvSpPr>
            <a:spLocks noChangeShapeType="1"/>
          </p:cNvSpPr>
          <p:nvPr/>
        </p:nvSpPr>
        <p:spPr bwMode="auto">
          <a:xfrm flipV="1">
            <a:off x="7915275" y="1374775"/>
            <a:ext cx="0" cy="17637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49"/>
          <p:cNvSpPr>
            <a:spLocks noChangeShapeType="1"/>
          </p:cNvSpPr>
          <p:nvPr/>
        </p:nvSpPr>
        <p:spPr bwMode="auto">
          <a:xfrm flipH="1" flipV="1">
            <a:off x="6899275" y="2551113"/>
            <a:ext cx="371475" cy="801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50"/>
          <p:cNvSpPr>
            <a:spLocks noChangeShapeType="1"/>
          </p:cNvSpPr>
          <p:nvPr/>
        </p:nvSpPr>
        <p:spPr bwMode="auto">
          <a:xfrm flipV="1">
            <a:off x="6899275" y="2257425"/>
            <a:ext cx="508000" cy="293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51"/>
          <p:cNvSpPr>
            <a:spLocks noChangeShapeType="1"/>
          </p:cNvSpPr>
          <p:nvPr/>
        </p:nvSpPr>
        <p:spPr bwMode="auto">
          <a:xfrm flipV="1">
            <a:off x="7407275" y="1374775"/>
            <a:ext cx="508000" cy="8826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52"/>
          <p:cNvSpPr>
            <a:spLocks noChangeShapeType="1"/>
          </p:cNvSpPr>
          <p:nvPr/>
        </p:nvSpPr>
        <p:spPr bwMode="auto">
          <a:xfrm flipV="1">
            <a:off x="7915275" y="1003300"/>
            <a:ext cx="1389063" cy="371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53"/>
          <p:cNvSpPr>
            <a:spLocks noChangeShapeType="1"/>
          </p:cNvSpPr>
          <p:nvPr/>
        </p:nvSpPr>
        <p:spPr bwMode="auto">
          <a:xfrm>
            <a:off x="9304338" y="1003300"/>
            <a:ext cx="373063" cy="13906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54"/>
          <p:cNvSpPr>
            <a:spLocks noChangeShapeType="1"/>
          </p:cNvSpPr>
          <p:nvPr/>
        </p:nvSpPr>
        <p:spPr bwMode="auto">
          <a:xfrm flipH="1">
            <a:off x="9169400" y="2393950"/>
            <a:ext cx="508000" cy="8810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55"/>
          <p:cNvSpPr>
            <a:spLocks noChangeShapeType="1"/>
          </p:cNvSpPr>
          <p:nvPr/>
        </p:nvSpPr>
        <p:spPr bwMode="auto">
          <a:xfrm flipH="1">
            <a:off x="8659813" y="3275013"/>
            <a:ext cx="509588" cy="2952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56"/>
          <p:cNvSpPr>
            <a:spLocks noChangeShapeType="1"/>
          </p:cNvSpPr>
          <p:nvPr/>
        </p:nvSpPr>
        <p:spPr bwMode="auto">
          <a:xfrm flipH="1" flipV="1">
            <a:off x="7270750" y="3352800"/>
            <a:ext cx="1389063" cy="2174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57"/>
          <p:cNvSpPr>
            <a:spLocks noChangeShapeType="1"/>
          </p:cNvSpPr>
          <p:nvPr/>
        </p:nvSpPr>
        <p:spPr bwMode="auto">
          <a:xfrm>
            <a:off x="7915275" y="3138488"/>
            <a:ext cx="1389063" cy="2143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2" name="Straight Connector 61"/>
          <p:cNvCxnSpPr>
            <a:stCxn id="26" idx="1"/>
          </p:cNvCxnSpPr>
          <p:nvPr/>
        </p:nvCxnSpPr>
        <p:spPr>
          <a:xfrm flipV="1">
            <a:off x="1530351" y="4154487"/>
            <a:ext cx="585787" cy="1"/>
          </a:xfrm>
          <a:prstGeom prst="line">
            <a:avLst/>
          </a:prstGeom>
          <a:ln>
            <a:solidFill>
              <a:srgbClr val="F937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endCxn id="24" idx="0"/>
          </p:cNvCxnSpPr>
          <p:nvPr/>
        </p:nvCxnSpPr>
        <p:spPr>
          <a:xfrm>
            <a:off x="3298031" y="4154487"/>
            <a:ext cx="580232" cy="1"/>
          </a:xfrm>
          <a:prstGeom prst="line">
            <a:avLst/>
          </a:prstGeom>
          <a:ln>
            <a:solidFill>
              <a:srgbClr val="F937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13" idx="0"/>
          </p:cNvCxnSpPr>
          <p:nvPr/>
        </p:nvCxnSpPr>
        <p:spPr>
          <a:xfrm>
            <a:off x="1530349" y="6191251"/>
            <a:ext cx="587376" cy="0"/>
          </a:xfrm>
          <a:prstGeom prst="line">
            <a:avLst/>
          </a:prstGeom>
          <a:ln>
            <a:solidFill>
              <a:srgbClr val="F937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" idx="3"/>
            <a:endCxn id="24" idx="1"/>
          </p:cNvCxnSpPr>
          <p:nvPr/>
        </p:nvCxnSpPr>
        <p:spPr>
          <a:xfrm>
            <a:off x="3291086" y="6191251"/>
            <a:ext cx="587178" cy="0"/>
          </a:xfrm>
          <a:prstGeom prst="line">
            <a:avLst/>
          </a:prstGeom>
          <a:ln>
            <a:solidFill>
              <a:srgbClr val="F937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39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3000"/>
                            </p:stCondLst>
                            <p:childTnLst>
                              <p:par>
                                <p:cTn id="1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4000"/>
                            </p:stCondLst>
                            <p:childTnLst>
                              <p:par>
                                <p:cTn id="1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000"/>
                            </p:stCondLst>
                            <p:childTnLst>
                              <p:par>
                                <p:cTn id="1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000"/>
                            </p:stCondLst>
                            <p:childTnLst>
                              <p:par>
                                <p:cTn id="1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40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000"/>
                            </p:stCondLst>
                            <p:childTnLst>
                              <p:par>
                                <p:cTn id="1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000"/>
                            </p:stCondLst>
                            <p:childTnLst>
                              <p:par>
                                <p:cTn id="1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3000"/>
                            </p:stCondLst>
                            <p:childTnLst>
                              <p:par>
                                <p:cTn id="2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4000"/>
                            </p:stCondLst>
                            <p:childTnLst>
                              <p:par>
                                <p:cTn id="20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000"/>
                            </p:stCondLst>
                            <p:childTnLst>
                              <p:par>
                                <p:cTn id="2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0"/>
                            </p:stCondLst>
                            <p:childTnLst>
                              <p:par>
                                <p:cTn id="2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3000"/>
                            </p:stCondLst>
                            <p:childTnLst>
                              <p:par>
                                <p:cTn id="2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Isometric Projection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Isometric projection is an orthographic projection of an object on the vertical plane showing its three dimensions in one view (elevation).</a:t>
            </a:r>
          </a:p>
          <a:p>
            <a:r>
              <a:rPr lang="en-US" sz="1800" dirty="0" smtClean="0"/>
              <a:t>It </a:t>
            </a:r>
            <a:r>
              <a:rPr lang="en-US" sz="1800" dirty="0"/>
              <a:t>is a pictorial orthographic projection of an object in which a transparent cube containing the </a:t>
            </a:r>
            <a:r>
              <a:rPr lang="en-US" sz="1800" b="1" i="1" dirty="0"/>
              <a:t>object is tilted until one of the solid diagonals of the </a:t>
            </a:r>
            <a:r>
              <a:rPr lang="en-US" sz="1800" b="1" i="1" dirty="0" smtClean="0"/>
              <a:t>cube becomes </a:t>
            </a:r>
            <a:r>
              <a:rPr lang="en-US" sz="1800" b="1" i="1" dirty="0"/>
              <a:t>perpendicular to the vertical plane and the three axes are equally inclined to this vertical plane</a:t>
            </a:r>
            <a:r>
              <a:rPr lang="en-US" sz="1800" dirty="0" smtClean="0"/>
              <a:t>.</a:t>
            </a:r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14" y="3291019"/>
            <a:ext cx="4417018" cy="35669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016" y="3188296"/>
            <a:ext cx="3419952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4413250" y="5402263"/>
            <a:ext cx="1858963" cy="2889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V="1">
            <a:off x="6272213" y="4903788"/>
            <a:ext cx="1360488" cy="7874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V="1">
            <a:off x="4413250" y="3829050"/>
            <a:ext cx="0" cy="15732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6272213" y="4117975"/>
            <a:ext cx="0" cy="15732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H="1" flipV="1">
            <a:off x="3914775" y="4329113"/>
            <a:ext cx="498475" cy="10731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 flipV="1">
            <a:off x="3914775" y="2755900"/>
            <a:ext cx="0" cy="15732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V="1">
            <a:off x="5059363" y="1125538"/>
            <a:ext cx="433388" cy="4333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 flipV="1">
            <a:off x="3957638" y="2573338"/>
            <a:ext cx="273050" cy="2730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 flipV="1">
            <a:off x="4805363" y="1057275"/>
            <a:ext cx="939800" cy="9398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4"/>
          <p:cNvSpPr>
            <a:spLocks/>
          </p:cNvSpPr>
          <p:nvPr/>
        </p:nvSpPr>
        <p:spPr bwMode="auto">
          <a:xfrm>
            <a:off x="4016375" y="989013"/>
            <a:ext cx="1981200" cy="1984375"/>
          </a:xfrm>
          <a:custGeom>
            <a:avLst/>
            <a:gdLst>
              <a:gd name="T0" fmla="*/ 0 w 2497"/>
              <a:gd name="T1" fmla="*/ 2500 h 2500"/>
              <a:gd name="T2" fmla="*/ 754 w 2497"/>
              <a:gd name="T3" fmla="*/ 1745 h 2500"/>
              <a:gd name="T4" fmla="*/ 2497 w 2497"/>
              <a:gd name="T5" fmla="*/ 0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97" h="2500">
                <a:moveTo>
                  <a:pt x="0" y="2500"/>
                </a:moveTo>
                <a:lnTo>
                  <a:pt x="754" y="1745"/>
                </a:lnTo>
                <a:lnTo>
                  <a:pt x="2497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5"/>
          <p:cNvSpPr>
            <a:spLocks/>
          </p:cNvSpPr>
          <p:nvPr/>
        </p:nvSpPr>
        <p:spPr bwMode="auto">
          <a:xfrm>
            <a:off x="4075113" y="922338"/>
            <a:ext cx="2174875" cy="2178050"/>
          </a:xfrm>
          <a:custGeom>
            <a:avLst/>
            <a:gdLst>
              <a:gd name="T0" fmla="*/ 0 w 2740"/>
              <a:gd name="T1" fmla="*/ 2744 h 2744"/>
              <a:gd name="T2" fmla="*/ 828 w 2740"/>
              <a:gd name="T3" fmla="*/ 1915 h 2744"/>
              <a:gd name="T4" fmla="*/ 2740 w 2740"/>
              <a:gd name="T5" fmla="*/ 0 h 2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40" h="2744">
                <a:moveTo>
                  <a:pt x="0" y="2744"/>
                </a:moveTo>
                <a:lnTo>
                  <a:pt x="828" y="1915"/>
                </a:lnTo>
                <a:lnTo>
                  <a:pt x="274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6"/>
          <p:cNvSpPr>
            <a:spLocks/>
          </p:cNvSpPr>
          <p:nvPr/>
        </p:nvSpPr>
        <p:spPr bwMode="auto">
          <a:xfrm>
            <a:off x="4132263" y="854075"/>
            <a:ext cx="2370138" cy="2373313"/>
          </a:xfrm>
          <a:custGeom>
            <a:avLst/>
            <a:gdLst>
              <a:gd name="T0" fmla="*/ 0 w 2986"/>
              <a:gd name="T1" fmla="*/ 2989 h 2989"/>
              <a:gd name="T2" fmla="*/ 902 w 2986"/>
              <a:gd name="T3" fmla="*/ 2086 h 2989"/>
              <a:gd name="T4" fmla="*/ 2986 w 2986"/>
              <a:gd name="T5" fmla="*/ 0 h 29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86" h="2989">
                <a:moveTo>
                  <a:pt x="0" y="2989"/>
                </a:moveTo>
                <a:lnTo>
                  <a:pt x="902" y="2086"/>
                </a:lnTo>
                <a:lnTo>
                  <a:pt x="2986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7"/>
          <p:cNvSpPr>
            <a:spLocks/>
          </p:cNvSpPr>
          <p:nvPr/>
        </p:nvSpPr>
        <p:spPr bwMode="auto">
          <a:xfrm>
            <a:off x="4192588" y="785813"/>
            <a:ext cx="2563813" cy="2566988"/>
          </a:xfrm>
          <a:custGeom>
            <a:avLst/>
            <a:gdLst>
              <a:gd name="T0" fmla="*/ 0 w 3230"/>
              <a:gd name="T1" fmla="*/ 3233 h 3233"/>
              <a:gd name="T2" fmla="*/ 975 w 3230"/>
              <a:gd name="T3" fmla="*/ 2256 h 3233"/>
              <a:gd name="T4" fmla="*/ 3230 w 3230"/>
              <a:gd name="T5" fmla="*/ 0 h 3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230" h="3233">
                <a:moveTo>
                  <a:pt x="0" y="3233"/>
                </a:moveTo>
                <a:lnTo>
                  <a:pt x="975" y="2256"/>
                </a:lnTo>
                <a:lnTo>
                  <a:pt x="323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8"/>
          <p:cNvSpPr>
            <a:spLocks/>
          </p:cNvSpPr>
          <p:nvPr/>
        </p:nvSpPr>
        <p:spPr bwMode="auto">
          <a:xfrm>
            <a:off x="4251325" y="719138"/>
            <a:ext cx="2757488" cy="2760663"/>
          </a:xfrm>
          <a:custGeom>
            <a:avLst/>
            <a:gdLst>
              <a:gd name="T0" fmla="*/ 0 w 3476"/>
              <a:gd name="T1" fmla="*/ 3479 h 3479"/>
              <a:gd name="T2" fmla="*/ 1051 w 3476"/>
              <a:gd name="T3" fmla="*/ 2427 h 3479"/>
              <a:gd name="T4" fmla="*/ 3476 w 3476"/>
              <a:gd name="T5" fmla="*/ 0 h 3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76" h="3479">
                <a:moveTo>
                  <a:pt x="0" y="3479"/>
                </a:moveTo>
                <a:lnTo>
                  <a:pt x="1051" y="2427"/>
                </a:lnTo>
                <a:lnTo>
                  <a:pt x="3476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9"/>
          <p:cNvSpPr>
            <a:spLocks/>
          </p:cNvSpPr>
          <p:nvPr/>
        </p:nvSpPr>
        <p:spPr bwMode="auto">
          <a:xfrm>
            <a:off x="4308475" y="758825"/>
            <a:ext cx="2844800" cy="2846388"/>
          </a:xfrm>
          <a:custGeom>
            <a:avLst/>
            <a:gdLst>
              <a:gd name="T0" fmla="*/ 0 w 3583"/>
              <a:gd name="T1" fmla="*/ 3586 h 3586"/>
              <a:gd name="T2" fmla="*/ 1123 w 3583"/>
              <a:gd name="T3" fmla="*/ 2460 h 3586"/>
              <a:gd name="T4" fmla="*/ 3583 w 3583"/>
              <a:gd name="T5" fmla="*/ 0 h 3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83" h="3586">
                <a:moveTo>
                  <a:pt x="0" y="3586"/>
                </a:moveTo>
                <a:lnTo>
                  <a:pt x="1123" y="2460"/>
                </a:lnTo>
                <a:lnTo>
                  <a:pt x="3583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0"/>
          <p:cNvSpPr>
            <a:spLocks/>
          </p:cNvSpPr>
          <p:nvPr/>
        </p:nvSpPr>
        <p:spPr bwMode="auto">
          <a:xfrm>
            <a:off x="4368800" y="904875"/>
            <a:ext cx="2822575" cy="2828925"/>
          </a:xfrm>
          <a:custGeom>
            <a:avLst/>
            <a:gdLst>
              <a:gd name="T0" fmla="*/ 0 w 3557"/>
              <a:gd name="T1" fmla="*/ 3562 h 3562"/>
              <a:gd name="T2" fmla="*/ 1197 w 3557"/>
              <a:gd name="T3" fmla="*/ 2363 h 3562"/>
              <a:gd name="T4" fmla="*/ 3557 w 3557"/>
              <a:gd name="T5" fmla="*/ 0 h 3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57" h="3562">
                <a:moveTo>
                  <a:pt x="0" y="3562"/>
                </a:moveTo>
                <a:lnTo>
                  <a:pt x="1197" y="2363"/>
                </a:lnTo>
                <a:lnTo>
                  <a:pt x="3557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1"/>
          <p:cNvSpPr>
            <a:spLocks/>
          </p:cNvSpPr>
          <p:nvPr/>
        </p:nvSpPr>
        <p:spPr bwMode="auto">
          <a:xfrm>
            <a:off x="4451350" y="1050925"/>
            <a:ext cx="2779713" cy="2784475"/>
          </a:xfrm>
          <a:custGeom>
            <a:avLst/>
            <a:gdLst>
              <a:gd name="T0" fmla="*/ 0 w 3502"/>
              <a:gd name="T1" fmla="*/ 3508 h 3508"/>
              <a:gd name="T2" fmla="*/ 1241 w 3502"/>
              <a:gd name="T3" fmla="*/ 2265 h 3508"/>
              <a:gd name="T4" fmla="*/ 3502 w 3502"/>
              <a:gd name="T5" fmla="*/ 0 h 3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02" h="3508">
                <a:moveTo>
                  <a:pt x="0" y="3508"/>
                </a:moveTo>
                <a:lnTo>
                  <a:pt x="1241" y="2265"/>
                </a:lnTo>
                <a:lnTo>
                  <a:pt x="3502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2"/>
          <p:cNvSpPr>
            <a:spLocks/>
          </p:cNvSpPr>
          <p:nvPr/>
        </p:nvSpPr>
        <p:spPr bwMode="auto">
          <a:xfrm>
            <a:off x="4610100" y="1198563"/>
            <a:ext cx="2660650" cy="2662238"/>
          </a:xfrm>
          <a:custGeom>
            <a:avLst/>
            <a:gdLst>
              <a:gd name="T0" fmla="*/ 0 w 3351"/>
              <a:gd name="T1" fmla="*/ 3354 h 3354"/>
              <a:gd name="T2" fmla="*/ 1189 w 3351"/>
              <a:gd name="T3" fmla="*/ 2166 h 3354"/>
              <a:gd name="T4" fmla="*/ 3351 w 3351"/>
              <a:gd name="T5" fmla="*/ 0 h 3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351" h="3354">
                <a:moveTo>
                  <a:pt x="0" y="3354"/>
                </a:moveTo>
                <a:lnTo>
                  <a:pt x="1189" y="2166"/>
                </a:lnTo>
                <a:lnTo>
                  <a:pt x="3351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3"/>
          <p:cNvSpPr>
            <a:spLocks/>
          </p:cNvSpPr>
          <p:nvPr/>
        </p:nvSpPr>
        <p:spPr bwMode="auto">
          <a:xfrm>
            <a:off x="4770438" y="1344613"/>
            <a:ext cx="2540000" cy="2540000"/>
          </a:xfrm>
          <a:custGeom>
            <a:avLst/>
            <a:gdLst>
              <a:gd name="T0" fmla="*/ 0 w 3199"/>
              <a:gd name="T1" fmla="*/ 3201 h 3201"/>
              <a:gd name="T2" fmla="*/ 1134 w 3199"/>
              <a:gd name="T3" fmla="*/ 2067 h 3201"/>
              <a:gd name="T4" fmla="*/ 3199 w 3199"/>
              <a:gd name="T5" fmla="*/ 0 h 3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199" h="3201">
                <a:moveTo>
                  <a:pt x="0" y="3201"/>
                </a:moveTo>
                <a:lnTo>
                  <a:pt x="1134" y="2067"/>
                </a:lnTo>
                <a:lnTo>
                  <a:pt x="3199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4"/>
          <p:cNvSpPr>
            <a:spLocks/>
          </p:cNvSpPr>
          <p:nvPr/>
        </p:nvSpPr>
        <p:spPr bwMode="auto">
          <a:xfrm>
            <a:off x="4932363" y="1490663"/>
            <a:ext cx="2416175" cy="2419350"/>
          </a:xfrm>
          <a:custGeom>
            <a:avLst/>
            <a:gdLst>
              <a:gd name="T0" fmla="*/ 0 w 3046"/>
              <a:gd name="T1" fmla="*/ 3050 h 3050"/>
              <a:gd name="T2" fmla="*/ 1080 w 3046"/>
              <a:gd name="T3" fmla="*/ 1968 h 3050"/>
              <a:gd name="T4" fmla="*/ 3046 w 3046"/>
              <a:gd name="T5" fmla="*/ 0 h 3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46" h="3050">
                <a:moveTo>
                  <a:pt x="0" y="3050"/>
                </a:moveTo>
                <a:lnTo>
                  <a:pt x="1080" y="1968"/>
                </a:lnTo>
                <a:lnTo>
                  <a:pt x="3046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5"/>
          <p:cNvSpPr>
            <a:spLocks/>
          </p:cNvSpPr>
          <p:nvPr/>
        </p:nvSpPr>
        <p:spPr bwMode="auto">
          <a:xfrm>
            <a:off x="5091113" y="1636713"/>
            <a:ext cx="2297113" cy="2298700"/>
          </a:xfrm>
          <a:custGeom>
            <a:avLst/>
            <a:gdLst>
              <a:gd name="T0" fmla="*/ 0 w 2894"/>
              <a:gd name="T1" fmla="*/ 2895 h 2895"/>
              <a:gd name="T2" fmla="*/ 1027 w 2894"/>
              <a:gd name="T3" fmla="*/ 1869 h 2895"/>
              <a:gd name="T4" fmla="*/ 2894 w 2894"/>
              <a:gd name="T5" fmla="*/ 0 h 28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94" h="2895">
                <a:moveTo>
                  <a:pt x="0" y="2895"/>
                </a:moveTo>
                <a:lnTo>
                  <a:pt x="1027" y="1869"/>
                </a:lnTo>
                <a:lnTo>
                  <a:pt x="289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6"/>
          <p:cNvSpPr>
            <a:spLocks/>
          </p:cNvSpPr>
          <p:nvPr/>
        </p:nvSpPr>
        <p:spPr bwMode="auto">
          <a:xfrm>
            <a:off x="5253038" y="1782763"/>
            <a:ext cx="2174875" cy="2176463"/>
          </a:xfrm>
          <a:custGeom>
            <a:avLst/>
            <a:gdLst>
              <a:gd name="T0" fmla="*/ 0 w 2741"/>
              <a:gd name="T1" fmla="*/ 2742 h 2742"/>
              <a:gd name="T2" fmla="*/ 971 w 2741"/>
              <a:gd name="T3" fmla="*/ 1770 h 2742"/>
              <a:gd name="T4" fmla="*/ 2741 w 2741"/>
              <a:gd name="T5" fmla="*/ 0 h 27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41" h="2742">
                <a:moveTo>
                  <a:pt x="0" y="2742"/>
                </a:moveTo>
                <a:lnTo>
                  <a:pt x="971" y="1770"/>
                </a:lnTo>
                <a:lnTo>
                  <a:pt x="2741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7"/>
          <p:cNvSpPr>
            <a:spLocks/>
          </p:cNvSpPr>
          <p:nvPr/>
        </p:nvSpPr>
        <p:spPr bwMode="auto">
          <a:xfrm>
            <a:off x="5411788" y="1928813"/>
            <a:ext cx="2055813" cy="2055813"/>
          </a:xfrm>
          <a:custGeom>
            <a:avLst/>
            <a:gdLst>
              <a:gd name="T0" fmla="*/ 0 w 2589"/>
              <a:gd name="T1" fmla="*/ 2590 h 2590"/>
              <a:gd name="T2" fmla="*/ 918 w 2589"/>
              <a:gd name="T3" fmla="*/ 1671 h 2590"/>
              <a:gd name="T4" fmla="*/ 2589 w 2589"/>
              <a:gd name="T5" fmla="*/ 0 h 2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89" h="2590">
                <a:moveTo>
                  <a:pt x="0" y="2590"/>
                </a:moveTo>
                <a:lnTo>
                  <a:pt x="918" y="1671"/>
                </a:lnTo>
                <a:lnTo>
                  <a:pt x="2589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8"/>
          <p:cNvSpPr>
            <a:spLocks/>
          </p:cNvSpPr>
          <p:nvPr/>
        </p:nvSpPr>
        <p:spPr bwMode="auto">
          <a:xfrm>
            <a:off x="5573713" y="2074863"/>
            <a:ext cx="1931988" cy="1935163"/>
          </a:xfrm>
          <a:custGeom>
            <a:avLst/>
            <a:gdLst>
              <a:gd name="T0" fmla="*/ 0 w 2436"/>
              <a:gd name="T1" fmla="*/ 2437 h 2437"/>
              <a:gd name="T2" fmla="*/ 863 w 2436"/>
              <a:gd name="T3" fmla="*/ 1572 h 2437"/>
              <a:gd name="T4" fmla="*/ 2436 w 2436"/>
              <a:gd name="T5" fmla="*/ 0 h 2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36" h="2437">
                <a:moveTo>
                  <a:pt x="0" y="2437"/>
                </a:moveTo>
                <a:lnTo>
                  <a:pt x="863" y="1572"/>
                </a:lnTo>
                <a:lnTo>
                  <a:pt x="2436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9"/>
          <p:cNvSpPr>
            <a:spLocks/>
          </p:cNvSpPr>
          <p:nvPr/>
        </p:nvSpPr>
        <p:spPr bwMode="auto">
          <a:xfrm>
            <a:off x="5732463" y="2220913"/>
            <a:ext cx="1812925" cy="1812925"/>
          </a:xfrm>
          <a:custGeom>
            <a:avLst/>
            <a:gdLst>
              <a:gd name="T0" fmla="*/ 0 w 2283"/>
              <a:gd name="T1" fmla="*/ 2284 h 2284"/>
              <a:gd name="T2" fmla="*/ 808 w 2283"/>
              <a:gd name="T3" fmla="*/ 1475 h 2284"/>
              <a:gd name="T4" fmla="*/ 2283 w 2283"/>
              <a:gd name="T5" fmla="*/ 0 h 2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83" h="2284">
                <a:moveTo>
                  <a:pt x="0" y="2284"/>
                </a:moveTo>
                <a:lnTo>
                  <a:pt x="808" y="1475"/>
                </a:lnTo>
                <a:lnTo>
                  <a:pt x="2283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30"/>
          <p:cNvSpPr>
            <a:spLocks/>
          </p:cNvSpPr>
          <p:nvPr/>
        </p:nvSpPr>
        <p:spPr bwMode="auto">
          <a:xfrm>
            <a:off x="5894388" y="2366963"/>
            <a:ext cx="1689100" cy="1692275"/>
          </a:xfrm>
          <a:custGeom>
            <a:avLst/>
            <a:gdLst>
              <a:gd name="T0" fmla="*/ 0 w 2128"/>
              <a:gd name="T1" fmla="*/ 2132 h 2132"/>
              <a:gd name="T2" fmla="*/ 753 w 2128"/>
              <a:gd name="T3" fmla="*/ 1377 h 2132"/>
              <a:gd name="T4" fmla="*/ 2128 w 2128"/>
              <a:gd name="T5" fmla="*/ 0 h 2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28" h="2132">
                <a:moveTo>
                  <a:pt x="0" y="2132"/>
                </a:moveTo>
                <a:lnTo>
                  <a:pt x="753" y="1377"/>
                </a:lnTo>
                <a:lnTo>
                  <a:pt x="212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1"/>
          <p:cNvSpPr>
            <a:spLocks/>
          </p:cNvSpPr>
          <p:nvPr/>
        </p:nvSpPr>
        <p:spPr bwMode="auto">
          <a:xfrm>
            <a:off x="6053138" y="2513013"/>
            <a:ext cx="1570038" cy="1570038"/>
          </a:xfrm>
          <a:custGeom>
            <a:avLst/>
            <a:gdLst>
              <a:gd name="T0" fmla="*/ 0 w 1976"/>
              <a:gd name="T1" fmla="*/ 1978 h 1978"/>
              <a:gd name="T2" fmla="*/ 701 w 1976"/>
              <a:gd name="T3" fmla="*/ 1277 h 1978"/>
              <a:gd name="T4" fmla="*/ 1976 w 1976"/>
              <a:gd name="T5" fmla="*/ 0 h 1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6" h="1978">
                <a:moveTo>
                  <a:pt x="0" y="1978"/>
                </a:moveTo>
                <a:lnTo>
                  <a:pt x="701" y="1277"/>
                </a:lnTo>
                <a:lnTo>
                  <a:pt x="1976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2"/>
          <p:cNvSpPr>
            <a:spLocks/>
          </p:cNvSpPr>
          <p:nvPr/>
        </p:nvSpPr>
        <p:spPr bwMode="auto">
          <a:xfrm>
            <a:off x="6213475" y="2887663"/>
            <a:ext cx="1220788" cy="1220788"/>
          </a:xfrm>
          <a:custGeom>
            <a:avLst/>
            <a:gdLst>
              <a:gd name="T0" fmla="*/ 0 w 1538"/>
              <a:gd name="T1" fmla="*/ 1539 h 1539"/>
              <a:gd name="T2" fmla="*/ 648 w 1538"/>
              <a:gd name="T3" fmla="*/ 892 h 1539"/>
              <a:gd name="T4" fmla="*/ 1538 w 1538"/>
              <a:gd name="T5" fmla="*/ 0 h 1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38" h="1539">
                <a:moveTo>
                  <a:pt x="0" y="1539"/>
                </a:moveTo>
                <a:lnTo>
                  <a:pt x="648" y="892"/>
                </a:lnTo>
                <a:lnTo>
                  <a:pt x="153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3"/>
          <p:cNvSpPr>
            <a:spLocks/>
          </p:cNvSpPr>
          <p:nvPr/>
        </p:nvSpPr>
        <p:spPr bwMode="auto">
          <a:xfrm>
            <a:off x="6553200" y="3325813"/>
            <a:ext cx="628650" cy="628650"/>
          </a:xfrm>
          <a:custGeom>
            <a:avLst/>
            <a:gdLst>
              <a:gd name="T0" fmla="*/ 0 w 791"/>
              <a:gd name="T1" fmla="*/ 793 h 793"/>
              <a:gd name="T2" fmla="*/ 367 w 791"/>
              <a:gd name="T3" fmla="*/ 424 h 793"/>
              <a:gd name="T4" fmla="*/ 791 w 791"/>
              <a:gd name="T5" fmla="*/ 0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91" h="793">
                <a:moveTo>
                  <a:pt x="0" y="793"/>
                </a:moveTo>
                <a:lnTo>
                  <a:pt x="367" y="424"/>
                </a:lnTo>
                <a:lnTo>
                  <a:pt x="791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34"/>
          <p:cNvSpPr>
            <a:spLocks noChangeShapeType="1"/>
          </p:cNvSpPr>
          <p:nvPr/>
        </p:nvSpPr>
        <p:spPr bwMode="auto">
          <a:xfrm>
            <a:off x="4594225" y="2363788"/>
            <a:ext cx="2357438" cy="13604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35"/>
          <p:cNvSpPr>
            <a:spLocks noChangeShapeType="1"/>
          </p:cNvSpPr>
          <p:nvPr/>
        </p:nvSpPr>
        <p:spPr bwMode="auto">
          <a:xfrm flipV="1">
            <a:off x="7632700" y="2544763"/>
            <a:ext cx="0" cy="23590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6"/>
          <p:cNvSpPr>
            <a:spLocks noChangeShapeType="1"/>
          </p:cNvSpPr>
          <p:nvPr/>
        </p:nvSpPr>
        <p:spPr bwMode="auto">
          <a:xfrm flipH="1" flipV="1">
            <a:off x="3914775" y="2755900"/>
            <a:ext cx="498475" cy="10731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 flipV="1">
            <a:off x="3914775" y="2363788"/>
            <a:ext cx="679450" cy="3921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8"/>
          <p:cNvSpPr>
            <a:spLocks noChangeShapeType="1"/>
          </p:cNvSpPr>
          <p:nvPr/>
        </p:nvSpPr>
        <p:spPr bwMode="auto">
          <a:xfrm flipV="1">
            <a:off x="4594225" y="1182688"/>
            <a:ext cx="681038" cy="11811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39"/>
          <p:cNvSpPr>
            <a:spLocks noChangeShapeType="1"/>
          </p:cNvSpPr>
          <p:nvPr/>
        </p:nvSpPr>
        <p:spPr bwMode="auto">
          <a:xfrm flipV="1">
            <a:off x="5275263" y="684213"/>
            <a:ext cx="1858963" cy="4984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40"/>
          <p:cNvSpPr>
            <a:spLocks noChangeShapeType="1"/>
          </p:cNvSpPr>
          <p:nvPr/>
        </p:nvSpPr>
        <p:spPr bwMode="auto">
          <a:xfrm>
            <a:off x="7134225" y="684213"/>
            <a:ext cx="498475" cy="18605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41"/>
          <p:cNvSpPr>
            <a:spLocks noChangeShapeType="1"/>
          </p:cNvSpPr>
          <p:nvPr/>
        </p:nvSpPr>
        <p:spPr bwMode="auto">
          <a:xfrm flipH="1">
            <a:off x="6951663" y="2544763"/>
            <a:ext cx="681038" cy="11795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42"/>
          <p:cNvSpPr>
            <a:spLocks noChangeShapeType="1"/>
          </p:cNvSpPr>
          <p:nvPr/>
        </p:nvSpPr>
        <p:spPr bwMode="auto">
          <a:xfrm flipH="1">
            <a:off x="6272213" y="3724275"/>
            <a:ext cx="679450" cy="3937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43"/>
          <p:cNvSpPr>
            <a:spLocks noChangeShapeType="1"/>
          </p:cNvSpPr>
          <p:nvPr/>
        </p:nvSpPr>
        <p:spPr bwMode="auto">
          <a:xfrm flipH="1" flipV="1">
            <a:off x="4413250" y="3829050"/>
            <a:ext cx="1858963" cy="2889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9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4967" y="268096"/>
            <a:ext cx="880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Q9) Draw isometric view of the object from the given orthographic views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092" y="746858"/>
            <a:ext cx="6030467" cy="550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7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V="1">
            <a:off x="2533650" y="5008563"/>
            <a:ext cx="1403350" cy="14033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H="1" flipV="1">
            <a:off x="2533650" y="3605213"/>
            <a:ext cx="1403350" cy="14033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H="1">
            <a:off x="1131888" y="3605213"/>
            <a:ext cx="1401763" cy="14033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1131888" y="5008563"/>
            <a:ext cx="1401763" cy="14033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327025" y="3194050"/>
            <a:ext cx="435133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536575" y="1704975"/>
            <a:ext cx="374650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V="1">
            <a:off x="1131888" y="3194050"/>
            <a:ext cx="0" cy="18145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 flipV="1">
            <a:off x="2533650" y="3194050"/>
            <a:ext cx="0" cy="32178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 flipV="1">
            <a:off x="3937000" y="3194050"/>
            <a:ext cx="0" cy="18145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V="1">
            <a:off x="2533650" y="215900"/>
            <a:ext cx="0" cy="29781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 flipV="1">
            <a:off x="1131888" y="215900"/>
            <a:ext cx="1401763" cy="29781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533650" y="215900"/>
            <a:ext cx="1403350" cy="29781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 flipV="1">
            <a:off x="901700" y="668338"/>
            <a:ext cx="3427413" cy="19812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V="1">
            <a:off x="1131888" y="2262188"/>
            <a:ext cx="439738" cy="9318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 flipV="1">
            <a:off x="1571625" y="1387475"/>
            <a:ext cx="1514475" cy="8747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>
            <a:off x="3086100" y="1387475"/>
            <a:ext cx="850900" cy="1806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>
            <a:off x="1131888" y="5008563"/>
            <a:ext cx="280511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2"/>
          <p:cNvSpPr>
            <a:spLocks/>
          </p:cNvSpPr>
          <p:nvPr/>
        </p:nvSpPr>
        <p:spPr bwMode="auto">
          <a:xfrm>
            <a:off x="2211388" y="4306888"/>
            <a:ext cx="646113" cy="79375"/>
          </a:xfrm>
          <a:custGeom>
            <a:avLst/>
            <a:gdLst>
              <a:gd name="T0" fmla="*/ 813 w 813"/>
              <a:gd name="T1" fmla="*/ 98 h 98"/>
              <a:gd name="T2" fmla="*/ 753 w 813"/>
              <a:gd name="T3" fmla="*/ 72 h 98"/>
              <a:gd name="T4" fmla="*/ 694 w 813"/>
              <a:gd name="T5" fmla="*/ 47 h 98"/>
              <a:gd name="T6" fmla="*/ 632 w 813"/>
              <a:gd name="T7" fmla="*/ 30 h 98"/>
              <a:gd name="T8" fmla="*/ 569 w 813"/>
              <a:gd name="T9" fmla="*/ 14 h 98"/>
              <a:gd name="T10" fmla="*/ 503 w 813"/>
              <a:gd name="T11" fmla="*/ 5 h 98"/>
              <a:gd name="T12" fmla="*/ 438 w 813"/>
              <a:gd name="T13" fmla="*/ 0 h 98"/>
              <a:gd name="T14" fmla="*/ 375 w 813"/>
              <a:gd name="T15" fmla="*/ 0 h 98"/>
              <a:gd name="T16" fmla="*/ 310 w 813"/>
              <a:gd name="T17" fmla="*/ 5 h 98"/>
              <a:gd name="T18" fmla="*/ 245 w 813"/>
              <a:gd name="T19" fmla="*/ 14 h 98"/>
              <a:gd name="T20" fmla="*/ 181 w 813"/>
              <a:gd name="T21" fmla="*/ 30 h 98"/>
              <a:gd name="T22" fmla="*/ 120 w 813"/>
              <a:gd name="T23" fmla="*/ 47 h 98"/>
              <a:gd name="T24" fmla="*/ 60 w 813"/>
              <a:gd name="T25" fmla="*/ 72 h 98"/>
              <a:gd name="T26" fmla="*/ 0 w 813"/>
              <a:gd name="T2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13" h="98">
                <a:moveTo>
                  <a:pt x="813" y="98"/>
                </a:moveTo>
                <a:lnTo>
                  <a:pt x="753" y="72"/>
                </a:lnTo>
                <a:lnTo>
                  <a:pt x="694" y="47"/>
                </a:lnTo>
                <a:lnTo>
                  <a:pt x="632" y="30"/>
                </a:lnTo>
                <a:lnTo>
                  <a:pt x="569" y="14"/>
                </a:lnTo>
                <a:lnTo>
                  <a:pt x="503" y="5"/>
                </a:lnTo>
                <a:lnTo>
                  <a:pt x="438" y="0"/>
                </a:lnTo>
                <a:lnTo>
                  <a:pt x="375" y="0"/>
                </a:lnTo>
                <a:lnTo>
                  <a:pt x="310" y="5"/>
                </a:lnTo>
                <a:lnTo>
                  <a:pt x="245" y="14"/>
                </a:lnTo>
                <a:lnTo>
                  <a:pt x="181" y="30"/>
                </a:lnTo>
                <a:lnTo>
                  <a:pt x="120" y="47"/>
                </a:lnTo>
                <a:lnTo>
                  <a:pt x="60" y="72"/>
                </a:lnTo>
                <a:lnTo>
                  <a:pt x="0" y="98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3"/>
          <p:cNvSpPr>
            <a:spLocks/>
          </p:cNvSpPr>
          <p:nvPr/>
        </p:nvSpPr>
        <p:spPr bwMode="auto">
          <a:xfrm>
            <a:off x="2211388" y="5632450"/>
            <a:ext cx="646113" cy="77788"/>
          </a:xfrm>
          <a:custGeom>
            <a:avLst/>
            <a:gdLst>
              <a:gd name="T0" fmla="*/ 0 w 813"/>
              <a:gd name="T1" fmla="*/ 0 h 98"/>
              <a:gd name="T2" fmla="*/ 60 w 813"/>
              <a:gd name="T3" fmla="*/ 26 h 98"/>
              <a:gd name="T4" fmla="*/ 120 w 813"/>
              <a:gd name="T5" fmla="*/ 51 h 98"/>
              <a:gd name="T6" fmla="*/ 181 w 813"/>
              <a:gd name="T7" fmla="*/ 68 h 98"/>
              <a:gd name="T8" fmla="*/ 245 w 813"/>
              <a:gd name="T9" fmla="*/ 84 h 98"/>
              <a:gd name="T10" fmla="*/ 310 w 813"/>
              <a:gd name="T11" fmla="*/ 93 h 98"/>
              <a:gd name="T12" fmla="*/ 375 w 813"/>
              <a:gd name="T13" fmla="*/ 98 h 98"/>
              <a:gd name="T14" fmla="*/ 438 w 813"/>
              <a:gd name="T15" fmla="*/ 98 h 98"/>
              <a:gd name="T16" fmla="*/ 503 w 813"/>
              <a:gd name="T17" fmla="*/ 93 h 98"/>
              <a:gd name="T18" fmla="*/ 569 w 813"/>
              <a:gd name="T19" fmla="*/ 84 h 98"/>
              <a:gd name="T20" fmla="*/ 632 w 813"/>
              <a:gd name="T21" fmla="*/ 68 h 98"/>
              <a:gd name="T22" fmla="*/ 694 w 813"/>
              <a:gd name="T23" fmla="*/ 51 h 98"/>
              <a:gd name="T24" fmla="*/ 753 w 813"/>
              <a:gd name="T25" fmla="*/ 26 h 98"/>
              <a:gd name="T26" fmla="*/ 813 w 813"/>
              <a:gd name="T27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13" h="98">
                <a:moveTo>
                  <a:pt x="0" y="0"/>
                </a:moveTo>
                <a:lnTo>
                  <a:pt x="60" y="26"/>
                </a:lnTo>
                <a:lnTo>
                  <a:pt x="120" y="51"/>
                </a:lnTo>
                <a:lnTo>
                  <a:pt x="181" y="68"/>
                </a:lnTo>
                <a:lnTo>
                  <a:pt x="245" y="84"/>
                </a:lnTo>
                <a:lnTo>
                  <a:pt x="310" y="93"/>
                </a:lnTo>
                <a:lnTo>
                  <a:pt x="375" y="98"/>
                </a:lnTo>
                <a:lnTo>
                  <a:pt x="438" y="98"/>
                </a:lnTo>
                <a:lnTo>
                  <a:pt x="503" y="93"/>
                </a:lnTo>
                <a:lnTo>
                  <a:pt x="569" y="84"/>
                </a:lnTo>
                <a:lnTo>
                  <a:pt x="632" y="68"/>
                </a:lnTo>
                <a:lnTo>
                  <a:pt x="694" y="51"/>
                </a:lnTo>
                <a:lnTo>
                  <a:pt x="753" y="26"/>
                </a:lnTo>
                <a:lnTo>
                  <a:pt x="813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 flipV="1">
            <a:off x="1571625" y="4306888"/>
            <a:ext cx="962025" cy="7016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>
            <a:off x="2533650" y="4306888"/>
            <a:ext cx="552450" cy="7016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 flipH="1">
            <a:off x="2533650" y="5008563"/>
            <a:ext cx="552450" cy="7016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 flipH="1" flipV="1">
            <a:off x="1571625" y="5008563"/>
            <a:ext cx="962025" cy="7016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>
            <a:off x="2533650" y="3605213"/>
            <a:ext cx="0" cy="7016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 flipH="1">
            <a:off x="3086100" y="5008563"/>
            <a:ext cx="8509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 flipV="1">
            <a:off x="2533650" y="5710238"/>
            <a:ext cx="0" cy="7016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1"/>
          <p:cNvSpPr>
            <a:spLocks noChangeShapeType="1"/>
          </p:cNvSpPr>
          <p:nvPr/>
        </p:nvSpPr>
        <p:spPr bwMode="auto">
          <a:xfrm>
            <a:off x="1131888" y="5008563"/>
            <a:ext cx="43973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2"/>
          <p:cNvSpPr>
            <a:spLocks noChangeShapeType="1"/>
          </p:cNvSpPr>
          <p:nvPr/>
        </p:nvSpPr>
        <p:spPr bwMode="auto">
          <a:xfrm flipV="1">
            <a:off x="6335713" y="2930525"/>
            <a:ext cx="3670300" cy="21224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3"/>
          <p:cNvSpPr>
            <a:spLocks noChangeShapeType="1"/>
          </p:cNvSpPr>
          <p:nvPr/>
        </p:nvSpPr>
        <p:spPr bwMode="auto">
          <a:xfrm flipH="1" flipV="1">
            <a:off x="6069013" y="2805113"/>
            <a:ext cx="4032250" cy="23304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4"/>
          <p:cNvSpPr>
            <a:spLocks/>
          </p:cNvSpPr>
          <p:nvPr/>
        </p:nvSpPr>
        <p:spPr bwMode="auto">
          <a:xfrm>
            <a:off x="6784975" y="2989263"/>
            <a:ext cx="396875" cy="687388"/>
          </a:xfrm>
          <a:custGeom>
            <a:avLst/>
            <a:gdLst>
              <a:gd name="T0" fmla="*/ 500 w 500"/>
              <a:gd name="T1" fmla="*/ 0 h 868"/>
              <a:gd name="T2" fmla="*/ 435 w 500"/>
              <a:gd name="T3" fmla="*/ 65 h 868"/>
              <a:gd name="T4" fmla="*/ 373 w 500"/>
              <a:gd name="T5" fmla="*/ 134 h 868"/>
              <a:gd name="T6" fmla="*/ 315 w 500"/>
              <a:gd name="T7" fmla="*/ 206 h 868"/>
              <a:gd name="T8" fmla="*/ 260 w 500"/>
              <a:gd name="T9" fmla="*/ 280 h 868"/>
              <a:gd name="T10" fmla="*/ 211 w 500"/>
              <a:gd name="T11" fmla="*/ 357 h 868"/>
              <a:gd name="T12" fmla="*/ 165 w 500"/>
              <a:gd name="T13" fmla="*/ 438 h 868"/>
              <a:gd name="T14" fmla="*/ 123 w 500"/>
              <a:gd name="T15" fmla="*/ 521 h 868"/>
              <a:gd name="T16" fmla="*/ 84 w 500"/>
              <a:gd name="T17" fmla="*/ 606 h 868"/>
              <a:gd name="T18" fmla="*/ 53 w 500"/>
              <a:gd name="T19" fmla="*/ 692 h 868"/>
              <a:gd name="T20" fmla="*/ 23 w 500"/>
              <a:gd name="T21" fmla="*/ 780 h 868"/>
              <a:gd name="T22" fmla="*/ 0 w 500"/>
              <a:gd name="T23" fmla="*/ 868 h 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00" h="868">
                <a:moveTo>
                  <a:pt x="500" y="0"/>
                </a:moveTo>
                <a:lnTo>
                  <a:pt x="435" y="65"/>
                </a:lnTo>
                <a:lnTo>
                  <a:pt x="373" y="134"/>
                </a:lnTo>
                <a:lnTo>
                  <a:pt x="315" y="206"/>
                </a:lnTo>
                <a:lnTo>
                  <a:pt x="260" y="280"/>
                </a:lnTo>
                <a:lnTo>
                  <a:pt x="211" y="357"/>
                </a:lnTo>
                <a:lnTo>
                  <a:pt x="165" y="438"/>
                </a:lnTo>
                <a:lnTo>
                  <a:pt x="123" y="521"/>
                </a:lnTo>
                <a:lnTo>
                  <a:pt x="84" y="606"/>
                </a:lnTo>
                <a:lnTo>
                  <a:pt x="53" y="692"/>
                </a:lnTo>
                <a:lnTo>
                  <a:pt x="23" y="780"/>
                </a:lnTo>
                <a:lnTo>
                  <a:pt x="0" y="868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5"/>
          <p:cNvSpPr>
            <a:spLocks/>
          </p:cNvSpPr>
          <p:nvPr/>
        </p:nvSpPr>
        <p:spPr bwMode="auto">
          <a:xfrm>
            <a:off x="6789738" y="4352925"/>
            <a:ext cx="377825" cy="655638"/>
          </a:xfrm>
          <a:custGeom>
            <a:avLst/>
            <a:gdLst>
              <a:gd name="T0" fmla="*/ 0 w 477"/>
              <a:gd name="T1" fmla="*/ 0 h 826"/>
              <a:gd name="T2" fmla="*/ 25 w 477"/>
              <a:gd name="T3" fmla="*/ 84 h 826"/>
              <a:gd name="T4" fmla="*/ 53 w 477"/>
              <a:gd name="T5" fmla="*/ 167 h 826"/>
              <a:gd name="T6" fmla="*/ 85 w 477"/>
              <a:gd name="T7" fmla="*/ 248 h 826"/>
              <a:gd name="T8" fmla="*/ 120 w 477"/>
              <a:gd name="T9" fmla="*/ 329 h 826"/>
              <a:gd name="T10" fmla="*/ 160 w 477"/>
              <a:gd name="T11" fmla="*/ 407 h 826"/>
              <a:gd name="T12" fmla="*/ 204 w 477"/>
              <a:gd name="T13" fmla="*/ 482 h 826"/>
              <a:gd name="T14" fmla="*/ 252 w 477"/>
              <a:gd name="T15" fmla="*/ 556 h 826"/>
              <a:gd name="T16" fmla="*/ 303 w 477"/>
              <a:gd name="T17" fmla="*/ 628 h 826"/>
              <a:gd name="T18" fmla="*/ 358 w 477"/>
              <a:gd name="T19" fmla="*/ 697 h 826"/>
              <a:gd name="T20" fmla="*/ 416 w 477"/>
              <a:gd name="T21" fmla="*/ 762 h 826"/>
              <a:gd name="T22" fmla="*/ 477 w 477"/>
              <a:gd name="T23" fmla="*/ 826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77" h="826">
                <a:moveTo>
                  <a:pt x="0" y="0"/>
                </a:moveTo>
                <a:lnTo>
                  <a:pt x="25" y="84"/>
                </a:lnTo>
                <a:lnTo>
                  <a:pt x="53" y="167"/>
                </a:lnTo>
                <a:lnTo>
                  <a:pt x="85" y="248"/>
                </a:lnTo>
                <a:lnTo>
                  <a:pt x="120" y="329"/>
                </a:lnTo>
                <a:lnTo>
                  <a:pt x="160" y="407"/>
                </a:lnTo>
                <a:lnTo>
                  <a:pt x="204" y="482"/>
                </a:lnTo>
                <a:lnTo>
                  <a:pt x="252" y="556"/>
                </a:lnTo>
                <a:lnTo>
                  <a:pt x="303" y="628"/>
                </a:lnTo>
                <a:lnTo>
                  <a:pt x="358" y="697"/>
                </a:lnTo>
                <a:lnTo>
                  <a:pt x="416" y="762"/>
                </a:lnTo>
                <a:lnTo>
                  <a:pt x="477" y="826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36"/>
          <p:cNvSpPr>
            <a:spLocks/>
          </p:cNvSpPr>
          <p:nvPr/>
        </p:nvSpPr>
        <p:spPr bwMode="auto">
          <a:xfrm>
            <a:off x="9109075" y="4329113"/>
            <a:ext cx="401638" cy="696913"/>
          </a:xfrm>
          <a:custGeom>
            <a:avLst/>
            <a:gdLst>
              <a:gd name="T0" fmla="*/ 0 w 507"/>
              <a:gd name="T1" fmla="*/ 879 h 879"/>
              <a:gd name="T2" fmla="*/ 67 w 507"/>
              <a:gd name="T3" fmla="*/ 814 h 879"/>
              <a:gd name="T4" fmla="*/ 129 w 507"/>
              <a:gd name="T5" fmla="*/ 745 h 879"/>
              <a:gd name="T6" fmla="*/ 189 w 507"/>
              <a:gd name="T7" fmla="*/ 671 h 879"/>
              <a:gd name="T8" fmla="*/ 243 w 507"/>
              <a:gd name="T9" fmla="*/ 595 h 879"/>
              <a:gd name="T10" fmla="*/ 294 w 507"/>
              <a:gd name="T11" fmla="*/ 518 h 879"/>
              <a:gd name="T12" fmla="*/ 342 w 507"/>
              <a:gd name="T13" fmla="*/ 437 h 879"/>
              <a:gd name="T14" fmla="*/ 384 w 507"/>
              <a:gd name="T15" fmla="*/ 352 h 879"/>
              <a:gd name="T16" fmla="*/ 421 w 507"/>
              <a:gd name="T17" fmla="*/ 268 h 879"/>
              <a:gd name="T18" fmla="*/ 455 w 507"/>
              <a:gd name="T19" fmla="*/ 180 h 879"/>
              <a:gd name="T20" fmla="*/ 483 w 507"/>
              <a:gd name="T21" fmla="*/ 92 h 879"/>
              <a:gd name="T22" fmla="*/ 507 w 507"/>
              <a:gd name="T23" fmla="*/ 0 h 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07" h="879">
                <a:moveTo>
                  <a:pt x="0" y="879"/>
                </a:moveTo>
                <a:lnTo>
                  <a:pt x="67" y="814"/>
                </a:lnTo>
                <a:lnTo>
                  <a:pt x="129" y="745"/>
                </a:lnTo>
                <a:lnTo>
                  <a:pt x="189" y="671"/>
                </a:lnTo>
                <a:lnTo>
                  <a:pt x="243" y="595"/>
                </a:lnTo>
                <a:lnTo>
                  <a:pt x="294" y="518"/>
                </a:lnTo>
                <a:lnTo>
                  <a:pt x="342" y="437"/>
                </a:lnTo>
                <a:lnTo>
                  <a:pt x="384" y="352"/>
                </a:lnTo>
                <a:lnTo>
                  <a:pt x="421" y="268"/>
                </a:lnTo>
                <a:lnTo>
                  <a:pt x="455" y="180"/>
                </a:lnTo>
                <a:lnTo>
                  <a:pt x="483" y="92"/>
                </a:lnTo>
                <a:lnTo>
                  <a:pt x="507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37"/>
          <p:cNvSpPr>
            <a:spLocks/>
          </p:cNvSpPr>
          <p:nvPr/>
        </p:nvSpPr>
        <p:spPr bwMode="auto">
          <a:xfrm>
            <a:off x="9139238" y="3014663"/>
            <a:ext cx="361950" cy="627063"/>
          </a:xfrm>
          <a:custGeom>
            <a:avLst/>
            <a:gdLst>
              <a:gd name="T0" fmla="*/ 456 w 456"/>
              <a:gd name="T1" fmla="*/ 789 h 789"/>
              <a:gd name="T2" fmla="*/ 430 w 456"/>
              <a:gd name="T3" fmla="*/ 701 h 789"/>
              <a:gd name="T4" fmla="*/ 398 w 456"/>
              <a:gd name="T5" fmla="*/ 615 h 789"/>
              <a:gd name="T6" fmla="*/ 363 w 456"/>
              <a:gd name="T7" fmla="*/ 529 h 789"/>
              <a:gd name="T8" fmla="*/ 324 w 456"/>
              <a:gd name="T9" fmla="*/ 446 h 789"/>
              <a:gd name="T10" fmla="*/ 280 w 456"/>
              <a:gd name="T11" fmla="*/ 365 h 789"/>
              <a:gd name="T12" fmla="*/ 231 w 456"/>
              <a:gd name="T13" fmla="*/ 286 h 789"/>
              <a:gd name="T14" fmla="*/ 180 w 456"/>
              <a:gd name="T15" fmla="*/ 210 h 789"/>
              <a:gd name="T16" fmla="*/ 123 w 456"/>
              <a:gd name="T17" fmla="*/ 136 h 789"/>
              <a:gd name="T18" fmla="*/ 64 w 456"/>
              <a:gd name="T19" fmla="*/ 67 h 789"/>
              <a:gd name="T20" fmla="*/ 0 w 456"/>
              <a:gd name="T21" fmla="*/ 0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6" h="789">
                <a:moveTo>
                  <a:pt x="456" y="789"/>
                </a:moveTo>
                <a:lnTo>
                  <a:pt x="430" y="701"/>
                </a:lnTo>
                <a:lnTo>
                  <a:pt x="398" y="615"/>
                </a:lnTo>
                <a:lnTo>
                  <a:pt x="363" y="529"/>
                </a:lnTo>
                <a:lnTo>
                  <a:pt x="324" y="446"/>
                </a:lnTo>
                <a:lnTo>
                  <a:pt x="280" y="365"/>
                </a:lnTo>
                <a:lnTo>
                  <a:pt x="231" y="286"/>
                </a:lnTo>
                <a:lnTo>
                  <a:pt x="180" y="210"/>
                </a:lnTo>
                <a:lnTo>
                  <a:pt x="123" y="136"/>
                </a:lnTo>
                <a:lnTo>
                  <a:pt x="64" y="67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8"/>
          <p:cNvSpPr>
            <a:spLocks noChangeShapeType="1"/>
          </p:cNvSpPr>
          <p:nvPr/>
        </p:nvSpPr>
        <p:spPr bwMode="auto">
          <a:xfrm flipV="1">
            <a:off x="8147050" y="403225"/>
            <a:ext cx="0" cy="36020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39"/>
          <p:cNvSpPr>
            <a:spLocks noChangeShapeType="1"/>
          </p:cNvSpPr>
          <p:nvPr/>
        </p:nvSpPr>
        <p:spPr bwMode="auto">
          <a:xfrm flipV="1">
            <a:off x="6932613" y="1028700"/>
            <a:ext cx="1214438" cy="36798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40"/>
          <p:cNvSpPr>
            <a:spLocks noChangeShapeType="1"/>
          </p:cNvSpPr>
          <p:nvPr/>
        </p:nvSpPr>
        <p:spPr bwMode="auto">
          <a:xfrm>
            <a:off x="8147050" y="1028700"/>
            <a:ext cx="1214438" cy="22748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41"/>
          <p:cNvSpPr>
            <a:spLocks noChangeShapeType="1"/>
          </p:cNvSpPr>
          <p:nvPr/>
        </p:nvSpPr>
        <p:spPr bwMode="auto">
          <a:xfrm flipH="1" flipV="1">
            <a:off x="8147050" y="1028700"/>
            <a:ext cx="1214438" cy="36798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42"/>
          <p:cNvSpPr>
            <a:spLocks noChangeShapeType="1"/>
          </p:cNvSpPr>
          <p:nvPr/>
        </p:nvSpPr>
        <p:spPr bwMode="auto">
          <a:xfrm flipH="1">
            <a:off x="6932613" y="1028700"/>
            <a:ext cx="1214438" cy="22748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43"/>
          <p:cNvSpPr>
            <a:spLocks noChangeShapeType="1"/>
          </p:cNvSpPr>
          <p:nvPr/>
        </p:nvSpPr>
        <p:spPr bwMode="auto">
          <a:xfrm>
            <a:off x="6932613" y="3303588"/>
            <a:ext cx="0" cy="14049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44"/>
          <p:cNvSpPr>
            <a:spLocks noChangeShapeType="1"/>
          </p:cNvSpPr>
          <p:nvPr/>
        </p:nvSpPr>
        <p:spPr bwMode="auto">
          <a:xfrm>
            <a:off x="6932613" y="4708525"/>
            <a:ext cx="24288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45"/>
          <p:cNvSpPr>
            <a:spLocks noChangeShapeType="1"/>
          </p:cNvSpPr>
          <p:nvPr/>
        </p:nvSpPr>
        <p:spPr bwMode="auto">
          <a:xfrm flipH="1">
            <a:off x="6932613" y="3303588"/>
            <a:ext cx="242887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46"/>
          <p:cNvSpPr>
            <a:spLocks noChangeShapeType="1"/>
          </p:cNvSpPr>
          <p:nvPr/>
        </p:nvSpPr>
        <p:spPr bwMode="auto">
          <a:xfrm flipV="1">
            <a:off x="7313613" y="2868613"/>
            <a:ext cx="1441450" cy="6873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47"/>
          <p:cNvSpPr>
            <a:spLocks noChangeShapeType="1"/>
          </p:cNvSpPr>
          <p:nvPr/>
        </p:nvSpPr>
        <p:spPr bwMode="auto">
          <a:xfrm flipH="1" flipV="1">
            <a:off x="8624888" y="1922463"/>
            <a:ext cx="130175" cy="9461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48"/>
          <p:cNvSpPr>
            <a:spLocks noChangeShapeType="1"/>
          </p:cNvSpPr>
          <p:nvPr/>
        </p:nvSpPr>
        <p:spPr bwMode="auto">
          <a:xfrm flipH="1">
            <a:off x="7539038" y="1922463"/>
            <a:ext cx="1085850" cy="2428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49"/>
          <p:cNvSpPr>
            <a:spLocks noChangeShapeType="1"/>
          </p:cNvSpPr>
          <p:nvPr/>
        </p:nvSpPr>
        <p:spPr bwMode="auto">
          <a:xfrm flipH="1">
            <a:off x="7313613" y="2165350"/>
            <a:ext cx="225425" cy="13906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50"/>
          <p:cNvSpPr>
            <a:spLocks noChangeShapeType="1"/>
          </p:cNvSpPr>
          <p:nvPr/>
        </p:nvSpPr>
        <p:spPr bwMode="auto">
          <a:xfrm flipV="1">
            <a:off x="6932613" y="2165350"/>
            <a:ext cx="606425" cy="11382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51"/>
          <p:cNvSpPr>
            <a:spLocks noChangeShapeType="1"/>
          </p:cNvSpPr>
          <p:nvPr/>
        </p:nvSpPr>
        <p:spPr bwMode="auto">
          <a:xfrm flipV="1">
            <a:off x="9361488" y="3303588"/>
            <a:ext cx="0" cy="14049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52"/>
          <p:cNvSpPr>
            <a:spLocks noChangeShapeType="1"/>
          </p:cNvSpPr>
          <p:nvPr/>
        </p:nvSpPr>
        <p:spPr bwMode="auto">
          <a:xfrm flipH="1" flipV="1">
            <a:off x="8624888" y="1922463"/>
            <a:ext cx="736600" cy="13811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53"/>
          <p:cNvSpPr>
            <a:spLocks noChangeShapeType="1"/>
          </p:cNvSpPr>
          <p:nvPr/>
        </p:nvSpPr>
        <p:spPr bwMode="auto">
          <a:xfrm flipV="1">
            <a:off x="6932613" y="3556000"/>
            <a:ext cx="381000" cy="11525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54"/>
          <p:cNvSpPr>
            <a:spLocks noChangeShapeType="1"/>
          </p:cNvSpPr>
          <p:nvPr/>
        </p:nvSpPr>
        <p:spPr bwMode="auto">
          <a:xfrm flipH="1" flipV="1">
            <a:off x="8755063" y="2868613"/>
            <a:ext cx="606425" cy="18399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55"/>
          <p:cNvSpPr>
            <a:spLocks noChangeShapeType="1"/>
          </p:cNvSpPr>
          <p:nvPr/>
        </p:nvSpPr>
        <p:spPr bwMode="auto">
          <a:xfrm>
            <a:off x="1571625" y="2262188"/>
            <a:ext cx="962025" cy="0"/>
          </a:xfrm>
          <a:prstGeom prst="line">
            <a:avLst/>
          </a:pr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56"/>
          <p:cNvSpPr>
            <a:spLocks noChangeShapeType="1"/>
          </p:cNvSpPr>
          <p:nvPr/>
        </p:nvSpPr>
        <p:spPr bwMode="auto">
          <a:xfrm flipH="1">
            <a:off x="1831975" y="1704975"/>
            <a:ext cx="701675" cy="0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57"/>
          <p:cNvSpPr>
            <a:spLocks noChangeShapeType="1"/>
          </p:cNvSpPr>
          <p:nvPr/>
        </p:nvSpPr>
        <p:spPr bwMode="auto">
          <a:xfrm flipH="1">
            <a:off x="2533650" y="1387475"/>
            <a:ext cx="552450" cy="0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58"/>
          <p:cNvSpPr>
            <a:spLocks noChangeShapeType="1"/>
          </p:cNvSpPr>
          <p:nvPr/>
        </p:nvSpPr>
        <p:spPr bwMode="auto">
          <a:xfrm>
            <a:off x="2533650" y="5008563"/>
            <a:ext cx="0" cy="701675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59"/>
          <p:cNvSpPr>
            <a:spLocks noChangeShapeType="1"/>
          </p:cNvSpPr>
          <p:nvPr/>
        </p:nvSpPr>
        <p:spPr bwMode="auto">
          <a:xfrm flipH="1" flipV="1">
            <a:off x="8147050" y="2517775"/>
            <a:ext cx="608013" cy="350838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60"/>
          <p:cNvSpPr>
            <a:spLocks noChangeShapeType="1"/>
          </p:cNvSpPr>
          <p:nvPr/>
        </p:nvSpPr>
        <p:spPr bwMode="auto">
          <a:xfrm flipH="1">
            <a:off x="8147050" y="1922463"/>
            <a:ext cx="477838" cy="276225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Line 61"/>
          <p:cNvSpPr>
            <a:spLocks noChangeShapeType="1"/>
          </p:cNvSpPr>
          <p:nvPr/>
        </p:nvSpPr>
        <p:spPr bwMode="auto">
          <a:xfrm flipV="1">
            <a:off x="7313613" y="3073400"/>
            <a:ext cx="833438" cy="482600"/>
          </a:xfrm>
          <a:prstGeom prst="line">
            <a:avLst/>
          </a:pr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Line 62"/>
          <p:cNvSpPr>
            <a:spLocks noChangeShapeType="1"/>
          </p:cNvSpPr>
          <p:nvPr/>
        </p:nvSpPr>
        <p:spPr bwMode="auto">
          <a:xfrm flipH="1">
            <a:off x="1571625" y="5008563"/>
            <a:ext cx="962025" cy="0"/>
          </a:xfrm>
          <a:prstGeom prst="line">
            <a:avLst/>
          </a:pr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Line 63"/>
          <p:cNvSpPr>
            <a:spLocks noChangeShapeType="1"/>
          </p:cNvSpPr>
          <p:nvPr/>
        </p:nvSpPr>
        <p:spPr bwMode="auto">
          <a:xfrm flipH="1" flipV="1">
            <a:off x="7539038" y="2165350"/>
            <a:ext cx="608013" cy="3524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64"/>
          <p:cNvSpPr>
            <a:spLocks/>
          </p:cNvSpPr>
          <p:nvPr/>
        </p:nvSpPr>
        <p:spPr bwMode="auto">
          <a:xfrm>
            <a:off x="7735888" y="1028700"/>
            <a:ext cx="822325" cy="236538"/>
          </a:xfrm>
          <a:custGeom>
            <a:avLst/>
            <a:gdLst>
              <a:gd name="T0" fmla="*/ 1035 w 1035"/>
              <a:gd name="T1" fmla="*/ 299 h 299"/>
              <a:gd name="T2" fmla="*/ 1007 w 1035"/>
              <a:gd name="T3" fmla="*/ 255 h 299"/>
              <a:gd name="T4" fmla="*/ 975 w 1035"/>
              <a:gd name="T5" fmla="*/ 213 h 299"/>
              <a:gd name="T6" fmla="*/ 940 w 1035"/>
              <a:gd name="T7" fmla="*/ 176 h 299"/>
              <a:gd name="T8" fmla="*/ 901 w 1035"/>
              <a:gd name="T9" fmla="*/ 141 h 299"/>
              <a:gd name="T10" fmla="*/ 859 w 1035"/>
              <a:gd name="T11" fmla="*/ 107 h 299"/>
              <a:gd name="T12" fmla="*/ 817 w 1035"/>
              <a:gd name="T13" fmla="*/ 81 h 299"/>
              <a:gd name="T14" fmla="*/ 769 w 1035"/>
              <a:gd name="T15" fmla="*/ 56 h 299"/>
              <a:gd name="T16" fmla="*/ 721 w 1035"/>
              <a:gd name="T17" fmla="*/ 37 h 299"/>
              <a:gd name="T18" fmla="*/ 672 w 1035"/>
              <a:gd name="T19" fmla="*/ 21 h 299"/>
              <a:gd name="T20" fmla="*/ 621 w 1035"/>
              <a:gd name="T21" fmla="*/ 9 h 299"/>
              <a:gd name="T22" fmla="*/ 570 w 1035"/>
              <a:gd name="T23" fmla="*/ 2 h 299"/>
              <a:gd name="T24" fmla="*/ 517 w 1035"/>
              <a:gd name="T25" fmla="*/ 0 h 299"/>
              <a:gd name="T26" fmla="*/ 464 w 1035"/>
              <a:gd name="T27" fmla="*/ 2 h 299"/>
              <a:gd name="T28" fmla="*/ 413 w 1035"/>
              <a:gd name="T29" fmla="*/ 9 h 299"/>
              <a:gd name="T30" fmla="*/ 362 w 1035"/>
              <a:gd name="T31" fmla="*/ 21 h 299"/>
              <a:gd name="T32" fmla="*/ 313 w 1035"/>
              <a:gd name="T33" fmla="*/ 37 h 299"/>
              <a:gd name="T34" fmla="*/ 266 w 1035"/>
              <a:gd name="T35" fmla="*/ 56 h 299"/>
              <a:gd name="T36" fmla="*/ 220 w 1035"/>
              <a:gd name="T37" fmla="*/ 81 h 299"/>
              <a:gd name="T38" fmla="*/ 176 w 1035"/>
              <a:gd name="T39" fmla="*/ 107 h 299"/>
              <a:gd name="T40" fmla="*/ 134 w 1035"/>
              <a:gd name="T41" fmla="*/ 141 h 299"/>
              <a:gd name="T42" fmla="*/ 95 w 1035"/>
              <a:gd name="T43" fmla="*/ 176 h 299"/>
              <a:gd name="T44" fmla="*/ 60 w 1035"/>
              <a:gd name="T45" fmla="*/ 213 h 299"/>
              <a:gd name="T46" fmla="*/ 28 w 1035"/>
              <a:gd name="T47" fmla="*/ 255 h 299"/>
              <a:gd name="T48" fmla="*/ 0 w 1035"/>
              <a:gd name="T49" fmla="*/ 299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35" h="299">
                <a:moveTo>
                  <a:pt x="1035" y="299"/>
                </a:moveTo>
                <a:lnTo>
                  <a:pt x="1007" y="255"/>
                </a:lnTo>
                <a:lnTo>
                  <a:pt x="975" y="213"/>
                </a:lnTo>
                <a:lnTo>
                  <a:pt x="940" y="176"/>
                </a:lnTo>
                <a:lnTo>
                  <a:pt x="901" y="141"/>
                </a:lnTo>
                <a:lnTo>
                  <a:pt x="859" y="107"/>
                </a:lnTo>
                <a:lnTo>
                  <a:pt x="817" y="81"/>
                </a:lnTo>
                <a:lnTo>
                  <a:pt x="769" y="56"/>
                </a:lnTo>
                <a:lnTo>
                  <a:pt x="721" y="37"/>
                </a:lnTo>
                <a:lnTo>
                  <a:pt x="672" y="21"/>
                </a:lnTo>
                <a:lnTo>
                  <a:pt x="621" y="9"/>
                </a:lnTo>
                <a:lnTo>
                  <a:pt x="570" y="2"/>
                </a:lnTo>
                <a:lnTo>
                  <a:pt x="517" y="0"/>
                </a:lnTo>
                <a:lnTo>
                  <a:pt x="464" y="2"/>
                </a:lnTo>
                <a:lnTo>
                  <a:pt x="413" y="9"/>
                </a:lnTo>
                <a:lnTo>
                  <a:pt x="362" y="21"/>
                </a:lnTo>
                <a:lnTo>
                  <a:pt x="313" y="37"/>
                </a:lnTo>
                <a:lnTo>
                  <a:pt x="266" y="56"/>
                </a:lnTo>
                <a:lnTo>
                  <a:pt x="220" y="81"/>
                </a:lnTo>
                <a:lnTo>
                  <a:pt x="176" y="107"/>
                </a:lnTo>
                <a:lnTo>
                  <a:pt x="134" y="141"/>
                </a:lnTo>
                <a:lnTo>
                  <a:pt x="95" y="176"/>
                </a:lnTo>
                <a:lnTo>
                  <a:pt x="60" y="213"/>
                </a:lnTo>
                <a:lnTo>
                  <a:pt x="28" y="255"/>
                </a:lnTo>
                <a:lnTo>
                  <a:pt x="0" y="299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9" name="Straight Connector 68"/>
          <p:cNvCxnSpPr>
            <a:stCxn id="58" idx="0"/>
            <a:endCxn id="65" idx="1"/>
          </p:cNvCxnSpPr>
          <p:nvPr/>
        </p:nvCxnSpPr>
        <p:spPr>
          <a:xfrm>
            <a:off x="1571625" y="2262188"/>
            <a:ext cx="0" cy="2746376"/>
          </a:xfrm>
          <a:prstGeom prst="line">
            <a:avLst/>
          </a:prstGeom>
          <a:ln>
            <a:solidFill>
              <a:srgbClr val="25FC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0" idx="0"/>
            <a:endCxn id="32" idx="1"/>
          </p:cNvCxnSpPr>
          <p:nvPr/>
        </p:nvCxnSpPr>
        <p:spPr>
          <a:xfrm>
            <a:off x="3086100" y="1387475"/>
            <a:ext cx="0" cy="3621089"/>
          </a:xfrm>
          <a:prstGeom prst="line">
            <a:avLst/>
          </a:prstGeom>
          <a:ln>
            <a:solidFill>
              <a:srgbClr val="25FC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Line 57"/>
          <p:cNvSpPr>
            <a:spLocks noChangeShapeType="1"/>
          </p:cNvSpPr>
          <p:nvPr/>
        </p:nvSpPr>
        <p:spPr bwMode="auto">
          <a:xfrm flipH="1">
            <a:off x="2520951" y="5008563"/>
            <a:ext cx="552450" cy="0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6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000"/>
                            </p:stCondLst>
                            <p:childTnLst>
                              <p:par>
                                <p:cTn id="1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000"/>
                            </p:stCondLst>
                            <p:childTnLst>
                              <p:par>
                                <p:cTn id="1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000"/>
                            </p:stCondLst>
                            <p:childTnLst>
                              <p:par>
                                <p:cTn id="1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500"/>
                            </p:stCondLst>
                            <p:childTnLst>
                              <p:par>
                                <p:cTn id="1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"/>
                            </p:stCondLst>
                            <p:childTnLst>
                              <p:par>
                                <p:cTn id="1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3000"/>
                            </p:stCondLst>
                            <p:childTnLst>
                              <p:par>
                                <p:cTn id="1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000"/>
                            </p:stCondLst>
                            <p:childTnLst>
                              <p:par>
                                <p:cTn id="2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3000"/>
                            </p:stCondLst>
                            <p:childTnLst>
                              <p:par>
                                <p:cTn id="2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000"/>
                            </p:stCondLst>
                            <p:childTnLst>
                              <p:par>
                                <p:cTn id="2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2000"/>
                            </p:stCondLst>
                            <p:childTnLst>
                              <p:par>
                                <p:cTn id="2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000"/>
                            </p:stCondLst>
                            <p:childTnLst>
                              <p:par>
                                <p:cTn id="2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2000"/>
                            </p:stCondLst>
                            <p:childTnLst>
                              <p:par>
                                <p:cTn id="2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3000"/>
                            </p:stCondLst>
                            <p:childTnLst>
                              <p:par>
                                <p:cTn id="2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3678238" y="3114675"/>
            <a:ext cx="0" cy="25495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3678238" y="5664200"/>
            <a:ext cx="441166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 flipV="1">
            <a:off x="4765675" y="1025525"/>
            <a:ext cx="112713" cy="1111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V="1">
            <a:off x="4719638" y="957263"/>
            <a:ext cx="466725" cy="4667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 flipV="1">
            <a:off x="4673600" y="889000"/>
            <a:ext cx="820738" cy="8207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flipV="1">
            <a:off x="4627563" y="819150"/>
            <a:ext cx="1173163" cy="11747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 flipV="1">
            <a:off x="4579938" y="749300"/>
            <a:ext cx="1528763" cy="15319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 flipV="1">
            <a:off x="4533900" y="681038"/>
            <a:ext cx="1882775" cy="18859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 flipV="1">
            <a:off x="4486275" y="611188"/>
            <a:ext cx="2238375" cy="22399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 flipV="1">
            <a:off x="4440238" y="798513"/>
            <a:ext cx="2338388" cy="23399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5"/>
          <p:cNvSpPr>
            <a:spLocks noChangeShapeType="1"/>
          </p:cNvSpPr>
          <p:nvPr/>
        </p:nvSpPr>
        <p:spPr bwMode="auto">
          <a:xfrm flipV="1">
            <a:off x="4392613" y="1008063"/>
            <a:ext cx="2413000" cy="24161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 flipV="1">
            <a:off x="4587875" y="1219200"/>
            <a:ext cx="2247900" cy="22479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 flipV="1">
            <a:off x="5045075" y="1428750"/>
            <a:ext cx="1819275" cy="18208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 flipV="1">
            <a:off x="5500688" y="1638300"/>
            <a:ext cx="1392238" cy="13938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 flipV="1">
            <a:off x="5956300" y="1849438"/>
            <a:ext cx="965200" cy="9652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 flipV="1">
            <a:off x="6413500" y="2058988"/>
            <a:ext cx="536575" cy="5381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1"/>
          <p:cNvSpPr>
            <a:spLocks noChangeShapeType="1"/>
          </p:cNvSpPr>
          <p:nvPr/>
        </p:nvSpPr>
        <p:spPr bwMode="auto">
          <a:xfrm flipV="1">
            <a:off x="6870700" y="2268538"/>
            <a:ext cx="109538" cy="1111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2"/>
          <p:cNvSpPr>
            <a:spLocks noChangeShapeType="1"/>
          </p:cNvSpPr>
          <p:nvPr/>
        </p:nvSpPr>
        <p:spPr bwMode="auto">
          <a:xfrm flipV="1">
            <a:off x="4368800" y="2322513"/>
            <a:ext cx="2617788" cy="12493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3"/>
          <p:cNvSpPr>
            <a:spLocks noChangeShapeType="1"/>
          </p:cNvSpPr>
          <p:nvPr/>
        </p:nvSpPr>
        <p:spPr bwMode="auto">
          <a:xfrm flipH="1" flipV="1">
            <a:off x="6750050" y="604838"/>
            <a:ext cx="236538" cy="17176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4"/>
          <p:cNvSpPr>
            <a:spLocks noChangeShapeType="1"/>
          </p:cNvSpPr>
          <p:nvPr/>
        </p:nvSpPr>
        <p:spPr bwMode="auto">
          <a:xfrm flipH="1">
            <a:off x="4781550" y="604838"/>
            <a:ext cx="1968500" cy="4429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5"/>
          <p:cNvSpPr>
            <a:spLocks noChangeShapeType="1"/>
          </p:cNvSpPr>
          <p:nvPr/>
        </p:nvSpPr>
        <p:spPr bwMode="auto">
          <a:xfrm flipH="1">
            <a:off x="4368800" y="1047750"/>
            <a:ext cx="412750" cy="25241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 flipV="1">
            <a:off x="3678238" y="1047750"/>
            <a:ext cx="1103313" cy="20669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7"/>
          <p:cNvSpPr>
            <a:spLocks noChangeShapeType="1"/>
          </p:cNvSpPr>
          <p:nvPr/>
        </p:nvSpPr>
        <p:spPr bwMode="auto">
          <a:xfrm flipV="1">
            <a:off x="8089900" y="3114675"/>
            <a:ext cx="0" cy="25495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8"/>
          <p:cNvSpPr>
            <a:spLocks noChangeShapeType="1"/>
          </p:cNvSpPr>
          <p:nvPr/>
        </p:nvSpPr>
        <p:spPr bwMode="auto">
          <a:xfrm flipH="1" flipV="1">
            <a:off x="6750050" y="604838"/>
            <a:ext cx="1339850" cy="25098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 flipV="1">
            <a:off x="3678238" y="3571875"/>
            <a:ext cx="690563" cy="20923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 flipH="1" flipV="1">
            <a:off x="6986588" y="2322513"/>
            <a:ext cx="1103313" cy="33416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2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732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Drawing a Sphere in Isometric Drawing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V="1">
            <a:off x="6959600" y="1636712"/>
            <a:ext cx="2439988" cy="14097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V="1">
            <a:off x="8178800" y="1009650"/>
            <a:ext cx="0" cy="27559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H="1" flipV="1">
            <a:off x="6959600" y="1636712"/>
            <a:ext cx="2439988" cy="14097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7573962" y="1990725"/>
            <a:ext cx="0" cy="13985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V="1">
            <a:off x="7573962" y="2689225"/>
            <a:ext cx="1209675" cy="7000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 flipV="1">
            <a:off x="8783637" y="1292225"/>
            <a:ext cx="0" cy="13970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V="1">
            <a:off x="7573962" y="1292225"/>
            <a:ext cx="1209675" cy="6985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 flipV="1">
            <a:off x="7573962" y="1292225"/>
            <a:ext cx="1209675" cy="20970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 flipH="1" flipV="1">
            <a:off x="8178800" y="1641475"/>
            <a:ext cx="604838" cy="10477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H="1">
            <a:off x="7573962" y="2689225"/>
            <a:ext cx="120967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5"/>
          <p:cNvSpPr>
            <a:spLocks/>
          </p:cNvSpPr>
          <p:nvPr/>
        </p:nvSpPr>
        <p:spPr bwMode="auto">
          <a:xfrm>
            <a:off x="7573962" y="1641475"/>
            <a:ext cx="606425" cy="1047750"/>
          </a:xfrm>
          <a:custGeom>
            <a:avLst/>
            <a:gdLst>
              <a:gd name="T0" fmla="*/ 382 w 382"/>
              <a:gd name="T1" fmla="*/ 0 h 660"/>
              <a:gd name="T2" fmla="*/ 341 w 382"/>
              <a:gd name="T3" fmla="*/ 26 h 660"/>
              <a:gd name="T4" fmla="*/ 303 w 382"/>
              <a:gd name="T5" fmla="*/ 52 h 660"/>
              <a:gd name="T6" fmla="*/ 266 w 382"/>
              <a:gd name="T7" fmla="*/ 82 h 660"/>
              <a:gd name="T8" fmla="*/ 232 w 382"/>
              <a:gd name="T9" fmla="*/ 113 h 660"/>
              <a:gd name="T10" fmla="*/ 199 w 382"/>
              <a:gd name="T11" fmla="*/ 147 h 660"/>
              <a:gd name="T12" fmla="*/ 169 w 382"/>
              <a:gd name="T13" fmla="*/ 183 h 660"/>
              <a:gd name="T14" fmla="*/ 140 w 382"/>
              <a:gd name="T15" fmla="*/ 220 h 660"/>
              <a:gd name="T16" fmla="*/ 115 w 382"/>
              <a:gd name="T17" fmla="*/ 259 h 660"/>
              <a:gd name="T18" fmla="*/ 91 w 382"/>
              <a:gd name="T19" fmla="*/ 300 h 660"/>
              <a:gd name="T20" fmla="*/ 70 w 382"/>
              <a:gd name="T21" fmla="*/ 342 h 660"/>
              <a:gd name="T22" fmla="*/ 52 w 382"/>
              <a:gd name="T23" fmla="*/ 385 h 660"/>
              <a:gd name="T24" fmla="*/ 36 w 382"/>
              <a:gd name="T25" fmla="*/ 429 h 660"/>
              <a:gd name="T26" fmla="*/ 23 w 382"/>
              <a:gd name="T27" fmla="*/ 474 h 660"/>
              <a:gd name="T28" fmla="*/ 13 w 382"/>
              <a:gd name="T29" fmla="*/ 520 h 660"/>
              <a:gd name="T30" fmla="*/ 6 w 382"/>
              <a:gd name="T31" fmla="*/ 567 h 660"/>
              <a:gd name="T32" fmla="*/ 2 w 382"/>
              <a:gd name="T33" fmla="*/ 613 h 660"/>
              <a:gd name="T34" fmla="*/ 0 w 382"/>
              <a:gd name="T35" fmla="*/ 660 h 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2" h="660">
                <a:moveTo>
                  <a:pt x="382" y="0"/>
                </a:moveTo>
                <a:lnTo>
                  <a:pt x="341" y="26"/>
                </a:lnTo>
                <a:lnTo>
                  <a:pt x="303" y="52"/>
                </a:lnTo>
                <a:lnTo>
                  <a:pt x="266" y="82"/>
                </a:lnTo>
                <a:lnTo>
                  <a:pt x="232" y="113"/>
                </a:lnTo>
                <a:lnTo>
                  <a:pt x="199" y="147"/>
                </a:lnTo>
                <a:lnTo>
                  <a:pt x="169" y="183"/>
                </a:lnTo>
                <a:lnTo>
                  <a:pt x="140" y="220"/>
                </a:lnTo>
                <a:lnTo>
                  <a:pt x="115" y="259"/>
                </a:lnTo>
                <a:lnTo>
                  <a:pt x="91" y="300"/>
                </a:lnTo>
                <a:lnTo>
                  <a:pt x="70" y="342"/>
                </a:lnTo>
                <a:lnTo>
                  <a:pt x="52" y="385"/>
                </a:lnTo>
                <a:lnTo>
                  <a:pt x="36" y="429"/>
                </a:lnTo>
                <a:lnTo>
                  <a:pt x="23" y="474"/>
                </a:lnTo>
                <a:lnTo>
                  <a:pt x="13" y="520"/>
                </a:lnTo>
                <a:lnTo>
                  <a:pt x="6" y="567"/>
                </a:lnTo>
                <a:lnTo>
                  <a:pt x="2" y="613"/>
                </a:lnTo>
                <a:lnTo>
                  <a:pt x="0" y="66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6"/>
          <p:cNvSpPr>
            <a:spLocks/>
          </p:cNvSpPr>
          <p:nvPr/>
        </p:nvSpPr>
        <p:spPr bwMode="auto">
          <a:xfrm>
            <a:off x="8180387" y="1589087"/>
            <a:ext cx="601663" cy="401638"/>
          </a:xfrm>
          <a:custGeom>
            <a:avLst/>
            <a:gdLst>
              <a:gd name="T0" fmla="*/ 379 w 379"/>
              <a:gd name="T1" fmla="*/ 253 h 253"/>
              <a:gd name="T2" fmla="*/ 378 w 379"/>
              <a:gd name="T3" fmla="*/ 225 h 253"/>
              <a:gd name="T4" fmla="*/ 373 w 379"/>
              <a:gd name="T5" fmla="*/ 197 h 253"/>
              <a:gd name="T6" fmla="*/ 365 w 379"/>
              <a:gd name="T7" fmla="*/ 171 h 253"/>
              <a:gd name="T8" fmla="*/ 355 w 379"/>
              <a:gd name="T9" fmla="*/ 145 h 253"/>
              <a:gd name="T10" fmla="*/ 342 w 379"/>
              <a:gd name="T11" fmla="*/ 120 h 253"/>
              <a:gd name="T12" fmla="*/ 326 w 379"/>
              <a:gd name="T13" fmla="*/ 97 h 253"/>
              <a:gd name="T14" fmla="*/ 307 w 379"/>
              <a:gd name="T15" fmla="*/ 76 h 253"/>
              <a:gd name="T16" fmla="*/ 287 w 379"/>
              <a:gd name="T17" fmla="*/ 57 h 253"/>
              <a:gd name="T18" fmla="*/ 265 w 379"/>
              <a:gd name="T19" fmla="*/ 41 h 253"/>
              <a:gd name="T20" fmla="*/ 240 w 379"/>
              <a:gd name="T21" fmla="*/ 27 h 253"/>
              <a:gd name="T22" fmla="*/ 215 w 379"/>
              <a:gd name="T23" fmla="*/ 16 h 253"/>
              <a:gd name="T24" fmla="*/ 188 w 379"/>
              <a:gd name="T25" fmla="*/ 8 h 253"/>
              <a:gd name="T26" fmla="*/ 161 w 379"/>
              <a:gd name="T27" fmla="*/ 2 h 253"/>
              <a:gd name="T28" fmla="*/ 133 w 379"/>
              <a:gd name="T29" fmla="*/ 0 h 253"/>
              <a:gd name="T30" fmla="*/ 105 w 379"/>
              <a:gd name="T31" fmla="*/ 1 h 253"/>
              <a:gd name="T32" fmla="*/ 77 w 379"/>
              <a:gd name="T33" fmla="*/ 4 h 253"/>
              <a:gd name="T34" fmla="*/ 51 w 379"/>
              <a:gd name="T35" fmla="*/ 11 h 253"/>
              <a:gd name="T36" fmla="*/ 24 w 379"/>
              <a:gd name="T37" fmla="*/ 20 h 253"/>
              <a:gd name="T38" fmla="*/ 0 w 379"/>
              <a:gd name="T39" fmla="*/ 33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79" h="253">
                <a:moveTo>
                  <a:pt x="379" y="253"/>
                </a:moveTo>
                <a:lnTo>
                  <a:pt x="378" y="225"/>
                </a:lnTo>
                <a:lnTo>
                  <a:pt x="373" y="197"/>
                </a:lnTo>
                <a:lnTo>
                  <a:pt x="365" y="171"/>
                </a:lnTo>
                <a:lnTo>
                  <a:pt x="355" y="145"/>
                </a:lnTo>
                <a:lnTo>
                  <a:pt x="342" y="120"/>
                </a:lnTo>
                <a:lnTo>
                  <a:pt x="326" y="97"/>
                </a:lnTo>
                <a:lnTo>
                  <a:pt x="307" y="76"/>
                </a:lnTo>
                <a:lnTo>
                  <a:pt x="287" y="57"/>
                </a:lnTo>
                <a:lnTo>
                  <a:pt x="265" y="41"/>
                </a:lnTo>
                <a:lnTo>
                  <a:pt x="240" y="27"/>
                </a:lnTo>
                <a:lnTo>
                  <a:pt x="215" y="16"/>
                </a:lnTo>
                <a:lnTo>
                  <a:pt x="188" y="8"/>
                </a:lnTo>
                <a:lnTo>
                  <a:pt x="161" y="2"/>
                </a:lnTo>
                <a:lnTo>
                  <a:pt x="133" y="0"/>
                </a:lnTo>
                <a:lnTo>
                  <a:pt x="105" y="1"/>
                </a:lnTo>
                <a:lnTo>
                  <a:pt x="77" y="4"/>
                </a:lnTo>
                <a:lnTo>
                  <a:pt x="51" y="11"/>
                </a:lnTo>
                <a:lnTo>
                  <a:pt x="24" y="20"/>
                </a:lnTo>
                <a:lnTo>
                  <a:pt x="0" y="33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7"/>
          <p:cNvSpPr>
            <a:spLocks/>
          </p:cNvSpPr>
          <p:nvPr/>
        </p:nvSpPr>
        <p:spPr bwMode="auto">
          <a:xfrm>
            <a:off x="8180387" y="1990725"/>
            <a:ext cx="603250" cy="1047750"/>
          </a:xfrm>
          <a:custGeom>
            <a:avLst/>
            <a:gdLst>
              <a:gd name="T0" fmla="*/ 0 w 380"/>
              <a:gd name="T1" fmla="*/ 660 h 660"/>
              <a:gd name="T2" fmla="*/ 39 w 380"/>
              <a:gd name="T3" fmla="*/ 635 h 660"/>
              <a:gd name="T4" fmla="*/ 77 w 380"/>
              <a:gd name="T5" fmla="*/ 608 h 660"/>
              <a:gd name="T6" fmla="*/ 114 w 380"/>
              <a:gd name="T7" fmla="*/ 578 h 660"/>
              <a:gd name="T8" fmla="*/ 149 w 380"/>
              <a:gd name="T9" fmla="*/ 547 h 660"/>
              <a:gd name="T10" fmla="*/ 181 w 380"/>
              <a:gd name="T11" fmla="*/ 513 h 660"/>
              <a:gd name="T12" fmla="*/ 211 w 380"/>
              <a:gd name="T13" fmla="*/ 477 h 660"/>
              <a:gd name="T14" fmla="*/ 240 w 380"/>
              <a:gd name="T15" fmla="*/ 440 h 660"/>
              <a:gd name="T16" fmla="*/ 266 w 380"/>
              <a:gd name="T17" fmla="*/ 401 h 660"/>
              <a:gd name="T18" fmla="*/ 290 w 380"/>
              <a:gd name="T19" fmla="*/ 361 h 660"/>
              <a:gd name="T20" fmla="*/ 311 w 380"/>
              <a:gd name="T21" fmla="*/ 318 h 660"/>
              <a:gd name="T22" fmla="*/ 328 w 380"/>
              <a:gd name="T23" fmla="*/ 275 h 660"/>
              <a:gd name="T24" fmla="*/ 344 w 380"/>
              <a:gd name="T25" fmla="*/ 231 h 660"/>
              <a:gd name="T26" fmla="*/ 357 w 380"/>
              <a:gd name="T27" fmla="*/ 186 h 660"/>
              <a:gd name="T28" fmla="*/ 368 w 380"/>
              <a:gd name="T29" fmla="*/ 140 h 660"/>
              <a:gd name="T30" fmla="*/ 375 w 380"/>
              <a:gd name="T31" fmla="*/ 93 h 660"/>
              <a:gd name="T32" fmla="*/ 379 w 380"/>
              <a:gd name="T33" fmla="*/ 47 h 660"/>
              <a:gd name="T34" fmla="*/ 380 w 380"/>
              <a:gd name="T35" fmla="*/ 0 h 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0" h="660">
                <a:moveTo>
                  <a:pt x="0" y="660"/>
                </a:moveTo>
                <a:lnTo>
                  <a:pt x="39" y="635"/>
                </a:lnTo>
                <a:lnTo>
                  <a:pt x="77" y="608"/>
                </a:lnTo>
                <a:lnTo>
                  <a:pt x="114" y="578"/>
                </a:lnTo>
                <a:lnTo>
                  <a:pt x="149" y="547"/>
                </a:lnTo>
                <a:lnTo>
                  <a:pt x="181" y="513"/>
                </a:lnTo>
                <a:lnTo>
                  <a:pt x="211" y="477"/>
                </a:lnTo>
                <a:lnTo>
                  <a:pt x="240" y="440"/>
                </a:lnTo>
                <a:lnTo>
                  <a:pt x="266" y="401"/>
                </a:lnTo>
                <a:lnTo>
                  <a:pt x="290" y="361"/>
                </a:lnTo>
                <a:lnTo>
                  <a:pt x="311" y="318"/>
                </a:lnTo>
                <a:lnTo>
                  <a:pt x="328" y="275"/>
                </a:lnTo>
                <a:lnTo>
                  <a:pt x="344" y="231"/>
                </a:lnTo>
                <a:lnTo>
                  <a:pt x="357" y="186"/>
                </a:lnTo>
                <a:lnTo>
                  <a:pt x="368" y="140"/>
                </a:lnTo>
                <a:lnTo>
                  <a:pt x="375" y="93"/>
                </a:lnTo>
                <a:lnTo>
                  <a:pt x="379" y="47"/>
                </a:lnTo>
                <a:lnTo>
                  <a:pt x="38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8"/>
          <p:cNvSpPr>
            <a:spLocks/>
          </p:cNvSpPr>
          <p:nvPr/>
        </p:nvSpPr>
        <p:spPr bwMode="auto">
          <a:xfrm>
            <a:off x="7573962" y="2689225"/>
            <a:ext cx="604838" cy="403225"/>
          </a:xfrm>
          <a:custGeom>
            <a:avLst/>
            <a:gdLst>
              <a:gd name="T0" fmla="*/ 0 w 381"/>
              <a:gd name="T1" fmla="*/ 0 h 254"/>
              <a:gd name="T2" fmla="*/ 2 w 381"/>
              <a:gd name="T3" fmla="*/ 28 h 254"/>
              <a:gd name="T4" fmla="*/ 6 w 381"/>
              <a:gd name="T5" fmla="*/ 56 h 254"/>
              <a:gd name="T6" fmla="*/ 14 w 381"/>
              <a:gd name="T7" fmla="*/ 82 h 254"/>
              <a:gd name="T8" fmla="*/ 25 w 381"/>
              <a:gd name="T9" fmla="*/ 108 h 254"/>
              <a:gd name="T10" fmla="*/ 37 w 381"/>
              <a:gd name="T11" fmla="*/ 133 h 254"/>
              <a:gd name="T12" fmla="*/ 54 w 381"/>
              <a:gd name="T13" fmla="*/ 156 h 254"/>
              <a:gd name="T14" fmla="*/ 72 w 381"/>
              <a:gd name="T15" fmla="*/ 177 h 254"/>
              <a:gd name="T16" fmla="*/ 93 w 381"/>
              <a:gd name="T17" fmla="*/ 196 h 254"/>
              <a:gd name="T18" fmla="*/ 115 w 381"/>
              <a:gd name="T19" fmla="*/ 212 h 254"/>
              <a:gd name="T20" fmla="*/ 139 w 381"/>
              <a:gd name="T21" fmla="*/ 226 h 254"/>
              <a:gd name="T22" fmla="*/ 165 w 381"/>
              <a:gd name="T23" fmla="*/ 237 h 254"/>
              <a:gd name="T24" fmla="*/ 191 w 381"/>
              <a:gd name="T25" fmla="*/ 245 h 254"/>
              <a:gd name="T26" fmla="*/ 219 w 381"/>
              <a:gd name="T27" fmla="*/ 251 h 254"/>
              <a:gd name="T28" fmla="*/ 247 w 381"/>
              <a:gd name="T29" fmla="*/ 254 h 254"/>
              <a:gd name="T30" fmla="*/ 274 w 381"/>
              <a:gd name="T31" fmla="*/ 252 h 254"/>
              <a:gd name="T32" fmla="*/ 302 w 381"/>
              <a:gd name="T33" fmla="*/ 249 h 254"/>
              <a:gd name="T34" fmla="*/ 329 w 381"/>
              <a:gd name="T35" fmla="*/ 242 h 254"/>
              <a:gd name="T36" fmla="*/ 355 w 381"/>
              <a:gd name="T37" fmla="*/ 233 h 254"/>
              <a:gd name="T38" fmla="*/ 381 w 381"/>
              <a:gd name="T39" fmla="*/ 22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1" h="254">
                <a:moveTo>
                  <a:pt x="0" y="0"/>
                </a:moveTo>
                <a:lnTo>
                  <a:pt x="2" y="28"/>
                </a:lnTo>
                <a:lnTo>
                  <a:pt x="6" y="56"/>
                </a:lnTo>
                <a:lnTo>
                  <a:pt x="14" y="82"/>
                </a:lnTo>
                <a:lnTo>
                  <a:pt x="25" y="108"/>
                </a:lnTo>
                <a:lnTo>
                  <a:pt x="37" y="133"/>
                </a:lnTo>
                <a:lnTo>
                  <a:pt x="54" y="156"/>
                </a:lnTo>
                <a:lnTo>
                  <a:pt x="72" y="177"/>
                </a:lnTo>
                <a:lnTo>
                  <a:pt x="93" y="196"/>
                </a:lnTo>
                <a:lnTo>
                  <a:pt x="115" y="212"/>
                </a:lnTo>
                <a:lnTo>
                  <a:pt x="139" y="226"/>
                </a:lnTo>
                <a:lnTo>
                  <a:pt x="165" y="237"/>
                </a:lnTo>
                <a:lnTo>
                  <a:pt x="191" y="245"/>
                </a:lnTo>
                <a:lnTo>
                  <a:pt x="219" y="251"/>
                </a:lnTo>
                <a:lnTo>
                  <a:pt x="247" y="254"/>
                </a:lnTo>
                <a:lnTo>
                  <a:pt x="274" y="252"/>
                </a:lnTo>
                <a:lnTo>
                  <a:pt x="302" y="249"/>
                </a:lnTo>
                <a:lnTo>
                  <a:pt x="329" y="242"/>
                </a:lnTo>
                <a:lnTo>
                  <a:pt x="355" y="233"/>
                </a:lnTo>
                <a:lnTo>
                  <a:pt x="381" y="22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 flipV="1">
            <a:off x="2365375" y="4699000"/>
            <a:ext cx="2439988" cy="14097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 flipV="1">
            <a:off x="3584575" y="4075112"/>
            <a:ext cx="0" cy="27543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 flipH="1" flipV="1">
            <a:off x="2365375" y="4699000"/>
            <a:ext cx="2439988" cy="14097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 flipH="1" flipV="1">
            <a:off x="2365375" y="1636712"/>
            <a:ext cx="2439988" cy="14097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 flipV="1">
            <a:off x="3584575" y="1009650"/>
            <a:ext cx="0" cy="27559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 flipV="1">
            <a:off x="2365375" y="1636712"/>
            <a:ext cx="2439988" cy="14097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>
            <a:off x="4189412" y="1990725"/>
            <a:ext cx="0" cy="1398588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 flipH="1" flipV="1">
            <a:off x="2979737" y="2689225"/>
            <a:ext cx="1209675" cy="700088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 flipV="1">
            <a:off x="2979737" y="1292225"/>
            <a:ext cx="0" cy="1397000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H="1" flipV="1">
            <a:off x="2979737" y="1292225"/>
            <a:ext cx="1209675" cy="698500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 flipH="1" flipV="1">
            <a:off x="2979737" y="1292225"/>
            <a:ext cx="1209675" cy="2097088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 flipV="1">
            <a:off x="2979737" y="1641475"/>
            <a:ext cx="604838" cy="1047750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1"/>
          <p:cNvSpPr>
            <a:spLocks noChangeShapeType="1"/>
          </p:cNvSpPr>
          <p:nvPr/>
        </p:nvSpPr>
        <p:spPr bwMode="auto">
          <a:xfrm>
            <a:off x="2979737" y="2689225"/>
            <a:ext cx="1209675" cy="0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2"/>
          <p:cNvSpPr>
            <a:spLocks/>
          </p:cNvSpPr>
          <p:nvPr/>
        </p:nvSpPr>
        <p:spPr bwMode="auto">
          <a:xfrm>
            <a:off x="3586162" y="1641475"/>
            <a:ext cx="603250" cy="1047750"/>
          </a:xfrm>
          <a:custGeom>
            <a:avLst/>
            <a:gdLst>
              <a:gd name="T0" fmla="*/ 380 w 380"/>
              <a:gd name="T1" fmla="*/ 660 h 660"/>
              <a:gd name="T2" fmla="*/ 379 w 380"/>
              <a:gd name="T3" fmla="*/ 613 h 660"/>
              <a:gd name="T4" fmla="*/ 375 w 380"/>
              <a:gd name="T5" fmla="*/ 567 h 660"/>
              <a:gd name="T6" fmla="*/ 368 w 380"/>
              <a:gd name="T7" fmla="*/ 520 h 660"/>
              <a:gd name="T8" fmla="*/ 357 w 380"/>
              <a:gd name="T9" fmla="*/ 474 h 660"/>
              <a:gd name="T10" fmla="*/ 344 w 380"/>
              <a:gd name="T11" fmla="*/ 429 h 660"/>
              <a:gd name="T12" fmla="*/ 328 w 380"/>
              <a:gd name="T13" fmla="*/ 385 h 660"/>
              <a:gd name="T14" fmla="*/ 311 w 380"/>
              <a:gd name="T15" fmla="*/ 342 h 660"/>
              <a:gd name="T16" fmla="*/ 290 w 380"/>
              <a:gd name="T17" fmla="*/ 300 h 660"/>
              <a:gd name="T18" fmla="*/ 266 w 380"/>
              <a:gd name="T19" fmla="*/ 259 h 660"/>
              <a:gd name="T20" fmla="*/ 240 w 380"/>
              <a:gd name="T21" fmla="*/ 220 h 660"/>
              <a:gd name="T22" fmla="*/ 212 w 380"/>
              <a:gd name="T23" fmla="*/ 183 h 660"/>
              <a:gd name="T24" fmla="*/ 181 w 380"/>
              <a:gd name="T25" fmla="*/ 147 h 660"/>
              <a:gd name="T26" fmla="*/ 149 w 380"/>
              <a:gd name="T27" fmla="*/ 113 h 660"/>
              <a:gd name="T28" fmla="*/ 114 w 380"/>
              <a:gd name="T29" fmla="*/ 82 h 660"/>
              <a:gd name="T30" fmla="*/ 77 w 380"/>
              <a:gd name="T31" fmla="*/ 52 h 660"/>
              <a:gd name="T32" fmla="*/ 39 w 380"/>
              <a:gd name="T33" fmla="*/ 26 h 660"/>
              <a:gd name="T34" fmla="*/ 0 w 380"/>
              <a:gd name="T35" fmla="*/ 0 h 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0" h="660">
                <a:moveTo>
                  <a:pt x="380" y="660"/>
                </a:moveTo>
                <a:lnTo>
                  <a:pt x="379" y="613"/>
                </a:lnTo>
                <a:lnTo>
                  <a:pt x="375" y="567"/>
                </a:lnTo>
                <a:lnTo>
                  <a:pt x="368" y="520"/>
                </a:lnTo>
                <a:lnTo>
                  <a:pt x="357" y="474"/>
                </a:lnTo>
                <a:lnTo>
                  <a:pt x="344" y="429"/>
                </a:lnTo>
                <a:lnTo>
                  <a:pt x="328" y="385"/>
                </a:lnTo>
                <a:lnTo>
                  <a:pt x="311" y="342"/>
                </a:lnTo>
                <a:lnTo>
                  <a:pt x="290" y="300"/>
                </a:lnTo>
                <a:lnTo>
                  <a:pt x="266" y="259"/>
                </a:lnTo>
                <a:lnTo>
                  <a:pt x="240" y="220"/>
                </a:lnTo>
                <a:lnTo>
                  <a:pt x="212" y="183"/>
                </a:lnTo>
                <a:lnTo>
                  <a:pt x="181" y="147"/>
                </a:lnTo>
                <a:lnTo>
                  <a:pt x="149" y="113"/>
                </a:lnTo>
                <a:lnTo>
                  <a:pt x="114" y="82"/>
                </a:lnTo>
                <a:lnTo>
                  <a:pt x="77" y="52"/>
                </a:lnTo>
                <a:lnTo>
                  <a:pt x="39" y="26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3"/>
          <p:cNvSpPr>
            <a:spLocks/>
          </p:cNvSpPr>
          <p:nvPr/>
        </p:nvSpPr>
        <p:spPr bwMode="auto">
          <a:xfrm>
            <a:off x="2979737" y="1589087"/>
            <a:ext cx="604838" cy="401638"/>
          </a:xfrm>
          <a:custGeom>
            <a:avLst/>
            <a:gdLst>
              <a:gd name="T0" fmla="*/ 381 w 381"/>
              <a:gd name="T1" fmla="*/ 33 h 253"/>
              <a:gd name="T2" fmla="*/ 355 w 381"/>
              <a:gd name="T3" fmla="*/ 20 h 253"/>
              <a:gd name="T4" fmla="*/ 329 w 381"/>
              <a:gd name="T5" fmla="*/ 11 h 253"/>
              <a:gd name="T6" fmla="*/ 302 w 381"/>
              <a:gd name="T7" fmla="*/ 4 h 253"/>
              <a:gd name="T8" fmla="*/ 274 w 381"/>
              <a:gd name="T9" fmla="*/ 1 h 253"/>
              <a:gd name="T10" fmla="*/ 247 w 381"/>
              <a:gd name="T11" fmla="*/ 0 h 253"/>
              <a:gd name="T12" fmla="*/ 219 w 381"/>
              <a:gd name="T13" fmla="*/ 2 h 253"/>
              <a:gd name="T14" fmla="*/ 191 w 381"/>
              <a:gd name="T15" fmla="*/ 8 h 253"/>
              <a:gd name="T16" fmla="*/ 165 w 381"/>
              <a:gd name="T17" fmla="*/ 16 h 253"/>
              <a:gd name="T18" fmla="*/ 139 w 381"/>
              <a:gd name="T19" fmla="*/ 27 h 253"/>
              <a:gd name="T20" fmla="*/ 115 w 381"/>
              <a:gd name="T21" fmla="*/ 41 h 253"/>
              <a:gd name="T22" fmla="*/ 93 w 381"/>
              <a:gd name="T23" fmla="*/ 57 h 253"/>
              <a:gd name="T24" fmla="*/ 72 w 381"/>
              <a:gd name="T25" fmla="*/ 76 h 253"/>
              <a:gd name="T26" fmla="*/ 54 w 381"/>
              <a:gd name="T27" fmla="*/ 97 h 253"/>
              <a:gd name="T28" fmla="*/ 37 w 381"/>
              <a:gd name="T29" fmla="*/ 120 h 253"/>
              <a:gd name="T30" fmla="*/ 25 w 381"/>
              <a:gd name="T31" fmla="*/ 145 h 253"/>
              <a:gd name="T32" fmla="*/ 14 w 381"/>
              <a:gd name="T33" fmla="*/ 171 h 253"/>
              <a:gd name="T34" fmla="*/ 6 w 381"/>
              <a:gd name="T35" fmla="*/ 197 h 253"/>
              <a:gd name="T36" fmla="*/ 2 w 381"/>
              <a:gd name="T37" fmla="*/ 225 h 253"/>
              <a:gd name="T38" fmla="*/ 0 w 381"/>
              <a:gd name="T39" fmla="*/ 253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1" h="253">
                <a:moveTo>
                  <a:pt x="381" y="33"/>
                </a:moveTo>
                <a:lnTo>
                  <a:pt x="355" y="20"/>
                </a:lnTo>
                <a:lnTo>
                  <a:pt x="329" y="11"/>
                </a:lnTo>
                <a:lnTo>
                  <a:pt x="302" y="4"/>
                </a:lnTo>
                <a:lnTo>
                  <a:pt x="274" y="1"/>
                </a:lnTo>
                <a:lnTo>
                  <a:pt x="247" y="0"/>
                </a:lnTo>
                <a:lnTo>
                  <a:pt x="219" y="2"/>
                </a:lnTo>
                <a:lnTo>
                  <a:pt x="191" y="8"/>
                </a:lnTo>
                <a:lnTo>
                  <a:pt x="165" y="16"/>
                </a:lnTo>
                <a:lnTo>
                  <a:pt x="139" y="27"/>
                </a:lnTo>
                <a:lnTo>
                  <a:pt x="115" y="41"/>
                </a:lnTo>
                <a:lnTo>
                  <a:pt x="93" y="57"/>
                </a:lnTo>
                <a:lnTo>
                  <a:pt x="72" y="76"/>
                </a:lnTo>
                <a:lnTo>
                  <a:pt x="54" y="97"/>
                </a:lnTo>
                <a:lnTo>
                  <a:pt x="37" y="120"/>
                </a:lnTo>
                <a:lnTo>
                  <a:pt x="25" y="145"/>
                </a:lnTo>
                <a:lnTo>
                  <a:pt x="14" y="171"/>
                </a:lnTo>
                <a:lnTo>
                  <a:pt x="6" y="197"/>
                </a:lnTo>
                <a:lnTo>
                  <a:pt x="2" y="225"/>
                </a:lnTo>
                <a:lnTo>
                  <a:pt x="0" y="253"/>
                </a:lnTo>
              </a:path>
            </a:pathLst>
          </a:cu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4"/>
          <p:cNvSpPr>
            <a:spLocks/>
          </p:cNvSpPr>
          <p:nvPr/>
        </p:nvSpPr>
        <p:spPr bwMode="auto">
          <a:xfrm>
            <a:off x="2979737" y="1990725"/>
            <a:ext cx="606425" cy="1047750"/>
          </a:xfrm>
          <a:custGeom>
            <a:avLst/>
            <a:gdLst>
              <a:gd name="T0" fmla="*/ 0 w 382"/>
              <a:gd name="T1" fmla="*/ 0 h 660"/>
              <a:gd name="T2" fmla="*/ 2 w 382"/>
              <a:gd name="T3" fmla="*/ 47 h 660"/>
              <a:gd name="T4" fmla="*/ 6 w 382"/>
              <a:gd name="T5" fmla="*/ 93 h 660"/>
              <a:gd name="T6" fmla="*/ 13 w 382"/>
              <a:gd name="T7" fmla="*/ 140 h 660"/>
              <a:gd name="T8" fmla="*/ 23 w 382"/>
              <a:gd name="T9" fmla="*/ 186 h 660"/>
              <a:gd name="T10" fmla="*/ 36 w 382"/>
              <a:gd name="T11" fmla="*/ 231 h 660"/>
              <a:gd name="T12" fmla="*/ 52 w 382"/>
              <a:gd name="T13" fmla="*/ 275 h 660"/>
              <a:gd name="T14" fmla="*/ 70 w 382"/>
              <a:gd name="T15" fmla="*/ 318 h 660"/>
              <a:gd name="T16" fmla="*/ 91 w 382"/>
              <a:gd name="T17" fmla="*/ 361 h 660"/>
              <a:gd name="T18" fmla="*/ 115 w 382"/>
              <a:gd name="T19" fmla="*/ 401 h 660"/>
              <a:gd name="T20" fmla="*/ 140 w 382"/>
              <a:gd name="T21" fmla="*/ 440 h 660"/>
              <a:gd name="T22" fmla="*/ 169 w 382"/>
              <a:gd name="T23" fmla="*/ 477 h 660"/>
              <a:gd name="T24" fmla="*/ 199 w 382"/>
              <a:gd name="T25" fmla="*/ 513 h 660"/>
              <a:gd name="T26" fmla="*/ 232 w 382"/>
              <a:gd name="T27" fmla="*/ 547 h 660"/>
              <a:gd name="T28" fmla="*/ 266 w 382"/>
              <a:gd name="T29" fmla="*/ 578 h 660"/>
              <a:gd name="T30" fmla="*/ 303 w 382"/>
              <a:gd name="T31" fmla="*/ 608 h 660"/>
              <a:gd name="T32" fmla="*/ 341 w 382"/>
              <a:gd name="T33" fmla="*/ 635 h 660"/>
              <a:gd name="T34" fmla="*/ 382 w 382"/>
              <a:gd name="T35" fmla="*/ 660 h 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2" h="660">
                <a:moveTo>
                  <a:pt x="0" y="0"/>
                </a:moveTo>
                <a:lnTo>
                  <a:pt x="2" y="47"/>
                </a:lnTo>
                <a:lnTo>
                  <a:pt x="6" y="93"/>
                </a:lnTo>
                <a:lnTo>
                  <a:pt x="13" y="140"/>
                </a:lnTo>
                <a:lnTo>
                  <a:pt x="23" y="186"/>
                </a:lnTo>
                <a:lnTo>
                  <a:pt x="36" y="231"/>
                </a:lnTo>
                <a:lnTo>
                  <a:pt x="52" y="275"/>
                </a:lnTo>
                <a:lnTo>
                  <a:pt x="70" y="318"/>
                </a:lnTo>
                <a:lnTo>
                  <a:pt x="91" y="361"/>
                </a:lnTo>
                <a:lnTo>
                  <a:pt x="115" y="401"/>
                </a:lnTo>
                <a:lnTo>
                  <a:pt x="140" y="440"/>
                </a:lnTo>
                <a:lnTo>
                  <a:pt x="169" y="477"/>
                </a:lnTo>
                <a:lnTo>
                  <a:pt x="199" y="513"/>
                </a:lnTo>
                <a:lnTo>
                  <a:pt x="232" y="547"/>
                </a:lnTo>
                <a:lnTo>
                  <a:pt x="266" y="578"/>
                </a:lnTo>
                <a:lnTo>
                  <a:pt x="303" y="608"/>
                </a:lnTo>
                <a:lnTo>
                  <a:pt x="341" y="635"/>
                </a:lnTo>
                <a:lnTo>
                  <a:pt x="382" y="660"/>
                </a:lnTo>
              </a:path>
            </a:pathLst>
          </a:cu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5"/>
          <p:cNvSpPr>
            <a:spLocks/>
          </p:cNvSpPr>
          <p:nvPr/>
        </p:nvSpPr>
        <p:spPr bwMode="auto">
          <a:xfrm>
            <a:off x="3586162" y="2689225"/>
            <a:ext cx="601663" cy="403225"/>
          </a:xfrm>
          <a:custGeom>
            <a:avLst/>
            <a:gdLst>
              <a:gd name="T0" fmla="*/ 0 w 379"/>
              <a:gd name="T1" fmla="*/ 220 h 254"/>
              <a:gd name="T2" fmla="*/ 24 w 379"/>
              <a:gd name="T3" fmla="*/ 233 h 254"/>
              <a:gd name="T4" fmla="*/ 51 w 379"/>
              <a:gd name="T5" fmla="*/ 242 h 254"/>
              <a:gd name="T6" fmla="*/ 77 w 379"/>
              <a:gd name="T7" fmla="*/ 249 h 254"/>
              <a:gd name="T8" fmla="*/ 105 w 379"/>
              <a:gd name="T9" fmla="*/ 252 h 254"/>
              <a:gd name="T10" fmla="*/ 133 w 379"/>
              <a:gd name="T11" fmla="*/ 254 h 254"/>
              <a:gd name="T12" fmla="*/ 161 w 379"/>
              <a:gd name="T13" fmla="*/ 251 h 254"/>
              <a:gd name="T14" fmla="*/ 188 w 379"/>
              <a:gd name="T15" fmla="*/ 245 h 254"/>
              <a:gd name="T16" fmla="*/ 215 w 379"/>
              <a:gd name="T17" fmla="*/ 237 h 254"/>
              <a:gd name="T18" fmla="*/ 240 w 379"/>
              <a:gd name="T19" fmla="*/ 226 h 254"/>
              <a:gd name="T20" fmla="*/ 265 w 379"/>
              <a:gd name="T21" fmla="*/ 212 h 254"/>
              <a:gd name="T22" fmla="*/ 287 w 379"/>
              <a:gd name="T23" fmla="*/ 196 h 254"/>
              <a:gd name="T24" fmla="*/ 307 w 379"/>
              <a:gd name="T25" fmla="*/ 177 h 254"/>
              <a:gd name="T26" fmla="*/ 326 w 379"/>
              <a:gd name="T27" fmla="*/ 156 h 254"/>
              <a:gd name="T28" fmla="*/ 342 w 379"/>
              <a:gd name="T29" fmla="*/ 133 h 254"/>
              <a:gd name="T30" fmla="*/ 355 w 379"/>
              <a:gd name="T31" fmla="*/ 108 h 254"/>
              <a:gd name="T32" fmla="*/ 365 w 379"/>
              <a:gd name="T33" fmla="*/ 82 h 254"/>
              <a:gd name="T34" fmla="*/ 373 w 379"/>
              <a:gd name="T35" fmla="*/ 56 h 254"/>
              <a:gd name="T36" fmla="*/ 378 w 379"/>
              <a:gd name="T37" fmla="*/ 28 h 254"/>
              <a:gd name="T38" fmla="*/ 379 w 379"/>
              <a:gd name="T39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79" h="254">
                <a:moveTo>
                  <a:pt x="0" y="220"/>
                </a:moveTo>
                <a:lnTo>
                  <a:pt x="24" y="233"/>
                </a:lnTo>
                <a:lnTo>
                  <a:pt x="51" y="242"/>
                </a:lnTo>
                <a:lnTo>
                  <a:pt x="77" y="249"/>
                </a:lnTo>
                <a:lnTo>
                  <a:pt x="105" y="252"/>
                </a:lnTo>
                <a:lnTo>
                  <a:pt x="133" y="254"/>
                </a:lnTo>
                <a:lnTo>
                  <a:pt x="161" y="251"/>
                </a:lnTo>
                <a:lnTo>
                  <a:pt x="188" y="245"/>
                </a:lnTo>
                <a:lnTo>
                  <a:pt x="215" y="237"/>
                </a:lnTo>
                <a:lnTo>
                  <a:pt x="240" y="226"/>
                </a:lnTo>
                <a:lnTo>
                  <a:pt x="265" y="212"/>
                </a:lnTo>
                <a:lnTo>
                  <a:pt x="287" y="196"/>
                </a:lnTo>
                <a:lnTo>
                  <a:pt x="307" y="177"/>
                </a:lnTo>
                <a:lnTo>
                  <a:pt x="326" y="156"/>
                </a:lnTo>
                <a:lnTo>
                  <a:pt x="342" y="133"/>
                </a:lnTo>
                <a:lnTo>
                  <a:pt x="355" y="108"/>
                </a:lnTo>
                <a:lnTo>
                  <a:pt x="365" y="82"/>
                </a:lnTo>
                <a:lnTo>
                  <a:pt x="373" y="56"/>
                </a:lnTo>
                <a:lnTo>
                  <a:pt x="378" y="28"/>
                </a:lnTo>
                <a:lnTo>
                  <a:pt x="379" y="0"/>
                </a:lnTo>
              </a:path>
            </a:pathLst>
          </a:cu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6"/>
          <p:cNvSpPr>
            <a:spLocks noChangeShapeType="1"/>
          </p:cNvSpPr>
          <p:nvPr/>
        </p:nvSpPr>
        <p:spPr bwMode="auto">
          <a:xfrm flipH="1">
            <a:off x="2374900" y="4705350"/>
            <a:ext cx="1209675" cy="698500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>
            <a:off x="2374900" y="5403850"/>
            <a:ext cx="1209675" cy="700088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8"/>
          <p:cNvSpPr>
            <a:spLocks noChangeShapeType="1"/>
          </p:cNvSpPr>
          <p:nvPr/>
        </p:nvSpPr>
        <p:spPr bwMode="auto">
          <a:xfrm flipV="1">
            <a:off x="3584575" y="5403850"/>
            <a:ext cx="1209675" cy="700088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39"/>
          <p:cNvSpPr>
            <a:spLocks noChangeShapeType="1"/>
          </p:cNvSpPr>
          <p:nvPr/>
        </p:nvSpPr>
        <p:spPr bwMode="auto">
          <a:xfrm>
            <a:off x="3584575" y="4705350"/>
            <a:ext cx="1209675" cy="698500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40"/>
          <p:cNvSpPr>
            <a:spLocks noChangeShapeType="1"/>
          </p:cNvSpPr>
          <p:nvPr/>
        </p:nvSpPr>
        <p:spPr bwMode="auto">
          <a:xfrm>
            <a:off x="2374900" y="5403850"/>
            <a:ext cx="2419350" cy="0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41"/>
          <p:cNvSpPr>
            <a:spLocks noChangeShapeType="1"/>
          </p:cNvSpPr>
          <p:nvPr/>
        </p:nvSpPr>
        <p:spPr bwMode="auto">
          <a:xfrm flipH="1" flipV="1">
            <a:off x="2979737" y="5056187"/>
            <a:ext cx="604838" cy="1047750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42"/>
          <p:cNvSpPr>
            <a:spLocks noChangeShapeType="1"/>
          </p:cNvSpPr>
          <p:nvPr/>
        </p:nvSpPr>
        <p:spPr bwMode="auto">
          <a:xfrm flipV="1">
            <a:off x="3584575" y="5056187"/>
            <a:ext cx="604838" cy="1047750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43"/>
          <p:cNvSpPr>
            <a:spLocks/>
          </p:cNvSpPr>
          <p:nvPr/>
        </p:nvSpPr>
        <p:spPr bwMode="auto">
          <a:xfrm>
            <a:off x="2979737" y="4894262"/>
            <a:ext cx="1209675" cy="161925"/>
          </a:xfrm>
          <a:custGeom>
            <a:avLst/>
            <a:gdLst>
              <a:gd name="T0" fmla="*/ 762 w 762"/>
              <a:gd name="T1" fmla="*/ 102 h 102"/>
              <a:gd name="T2" fmla="*/ 721 w 762"/>
              <a:gd name="T3" fmla="*/ 80 h 102"/>
              <a:gd name="T4" fmla="*/ 678 w 762"/>
              <a:gd name="T5" fmla="*/ 60 h 102"/>
              <a:gd name="T6" fmla="*/ 634 w 762"/>
              <a:gd name="T7" fmla="*/ 43 h 102"/>
              <a:gd name="T8" fmla="*/ 589 w 762"/>
              <a:gd name="T9" fmla="*/ 29 h 102"/>
              <a:gd name="T10" fmla="*/ 544 w 762"/>
              <a:gd name="T11" fmla="*/ 17 h 102"/>
              <a:gd name="T12" fmla="*/ 498 w 762"/>
              <a:gd name="T13" fmla="*/ 9 h 102"/>
              <a:gd name="T14" fmla="*/ 451 w 762"/>
              <a:gd name="T15" fmla="*/ 3 h 102"/>
              <a:gd name="T16" fmla="*/ 404 w 762"/>
              <a:gd name="T17" fmla="*/ 0 h 102"/>
              <a:gd name="T18" fmla="*/ 358 w 762"/>
              <a:gd name="T19" fmla="*/ 0 h 102"/>
              <a:gd name="T20" fmla="*/ 310 w 762"/>
              <a:gd name="T21" fmla="*/ 3 h 102"/>
              <a:gd name="T22" fmla="*/ 264 w 762"/>
              <a:gd name="T23" fmla="*/ 9 h 102"/>
              <a:gd name="T24" fmla="*/ 218 w 762"/>
              <a:gd name="T25" fmla="*/ 17 h 102"/>
              <a:gd name="T26" fmla="*/ 173 w 762"/>
              <a:gd name="T27" fmla="*/ 29 h 102"/>
              <a:gd name="T28" fmla="*/ 128 w 762"/>
              <a:gd name="T29" fmla="*/ 43 h 102"/>
              <a:gd name="T30" fmla="*/ 84 w 762"/>
              <a:gd name="T31" fmla="*/ 60 h 102"/>
              <a:gd name="T32" fmla="*/ 41 w 762"/>
              <a:gd name="T33" fmla="*/ 80 h 102"/>
              <a:gd name="T34" fmla="*/ 0 w 762"/>
              <a:gd name="T35" fmla="*/ 10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62" h="102">
                <a:moveTo>
                  <a:pt x="762" y="102"/>
                </a:moveTo>
                <a:lnTo>
                  <a:pt x="721" y="80"/>
                </a:lnTo>
                <a:lnTo>
                  <a:pt x="678" y="60"/>
                </a:lnTo>
                <a:lnTo>
                  <a:pt x="634" y="43"/>
                </a:lnTo>
                <a:lnTo>
                  <a:pt x="589" y="29"/>
                </a:lnTo>
                <a:lnTo>
                  <a:pt x="544" y="17"/>
                </a:lnTo>
                <a:lnTo>
                  <a:pt x="498" y="9"/>
                </a:lnTo>
                <a:lnTo>
                  <a:pt x="451" y="3"/>
                </a:lnTo>
                <a:lnTo>
                  <a:pt x="404" y="0"/>
                </a:lnTo>
                <a:lnTo>
                  <a:pt x="358" y="0"/>
                </a:lnTo>
                <a:lnTo>
                  <a:pt x="310" y="3"/>
                </a:lnTo>
                <a:lnTo>
                  <a:pt x="264" y="9"/>
                </a:lnTo>
                <a:lnTo>
                  <a:pt x="218" y="17"/>
                </a:lnTo>
                <a:lnTo>
                  <a:pt x="173" y="29"/>
                </a:lnTo>
                <a:lnTo>
                  <a:pt x="128" y="43"/>
                </a:lnTo>
                <a:lnTo>
                  <a:pt x="84" y="60"/>
                </a:lnTo>
                <a:lnTo>
                  <a:pt x="41" y="80"/>
                </a:lnTo>
                <a:lnTo>
                  <a:pt x="0" y="102"/>
                </a:lnTo>
              </a:path>
            </a:pathLst>
          </a:cu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44"/>
          <p:cNvSpPr>
            <a:spLocks/>
          </p:cNvSpPr>
          <p:nvPr/>
        </p:nvSpPr>
        <p:spPr bwMode="auto">
          <a:xfrm>
            <a:off x="4189412" y="5056187"/>
            <a:ext cx="200025" cy="696913"/>
          </a:xfrm>
          <a:custGeom>
            <a:avLst/>
            <a:gdLst>
              <a:gd name="T0" fmla="*/ 0 w 126"/>
              <a:gd name="T1" fmla="*/ 439 h 439"/>
              <a:gd name="T2" fmla="*/ 23 w 126"/>
              <a:gd name="T3" fmla="*/ 423 h 439"/>
              <a:gd name="T4" fmla="*/ 44 w 126"/>
              <a:gd name="T5" fmla="*/ 406 h 439"/>
              <a:gd name="T6" fmla="*/ 64 w 126"/>
              <a:gd name="T7" fmla="*/ 386 h 439"/>
              <a:gd name="T8" fmla="*/ 81 w 126"/>
              <a:gd name="T9" fmla="*/ 364 h 439"/>
              <a:gd name="T10" fmla="*/ 96 w 126"/>
              <a:gd name="T11" fmla="*/ 340 h 439"/>
              <a:gd name="T12" fmla="*/ 108 w 126"/>
              <a:gd name="T13" fmla="*/ 314 h 439"/>
              <a:gd name="T14" fmla="*/ 117 w 126"/>
              <a:gd name="T15" fmla="*/ 289 h 439"/>
              <a:gd name="T16" fmla="*/ 123 w 126"/>
              <a:gd name="T17" fmla="*/ 261 h 439"/>
              <a:gd name="T18" fmla="*/ 126 w 126"/>
              <a:gd name="T19" fmla="*/ 233 h 439"/>
              <a:gd name="T20" fmla="*/ 126 w 126"/>
              <a:gd name="T21" fmla="*/ 206 h 439"/>
              <a:gd name="T22" fmla="*/ 123 w 126"/>
              <a:gd name="T23" fmla="*/ 178 h 439"/>
              <a:gd name="T24" fmla="*/ 117 w 126"/>
              <a:gd name="T25" fmla="*/ 150 h 439"/>
              <a:gd name="T26" fmla="*/ 108 w 126"/>
              <a:gd name="T27" fmla="*/ 125 h 439"/>
              <a:gd name="T28" fmla="*/ 96 w 126"/>
              <a:gd name="T29" fmla="*/ 99 h 439"/>
              <a:gd name="T30" fmla="*/ 81 w 126"/>
              <a:gd name="T31" fmla="*/ 75 h 439"/>
              <a:gd name="T32" fmla="*/ 64 w 126"/>
              <a:gd name="T33" fmla="*/ 53 h 439"/>
              <a:gd name="T34" fmla="*/ 44 w 126"/>
              <a:gd name="T35" fmla="*/ 33 h 439"/>
              <a:gd name="T36" fmla="*/ 23 w 126"/>
              <a:gd name="T37" fmla="*/ 16 h 439"/>
              <a:gd name="T38" fmla="*/ 0 w 126"/>
              <a:gd name="T39" fmla="*/ 0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6" h="439">
                <a:moveTo>
                  <a:pt x="0" y="439"/>
                </a:moveTo>
                <a:lnTo>
                  <a:pt x="23" y="423"/>
                </a:lnTo>
                <a:lnTo>
                  <a:pt x="44" y="406"/>
                </a:lnTo>
                <a:lnTo>
                  <a:pt x="64" y="386"/>
                </a:lnTo>
                <a:lnTo>
                  <a:pt x="81" y="364"/>
                </a:lnTo>
                <a:lnTo>
                  <a:pt x="96" y="340"/>
                </a:lnTo>
                <a:lnTo>
                  <a:pt x="108" y="314"/>
                </a:lnTo>
                <a:lnTo>
                  <a:pt x="117" y="289"/>
                </a:lnTo>
                <a:lnTo>
                  <a:pt x="123" y="261"/>
                </a:lnTo>
                <a:lnTo>
                  <a:pt x="126" y="233"/>
                </a:lnTo>
                <a:lnTo>
                  <a:pt x="126" y="206"/>
                </a:lnTo>
                <a:lnTo>
                  <a:pt x="123" y="178"/>
                </a:lnTo>
                <a:lnTo>
                  <a:pt x="117" y="150"/>
                </a:lnTo>
                <a:lnTo>
                  <a:pt x="108" y="125"/>
                </a:lnTo>
                <a:lnTo>
                  <a:pt x="96" y="99"/>
                </a:lnTo>
                <a:lnTo>
                  <a:pt x="81" y="75"/>
                </a:lnTo>
                <a:lnTo>
                  <a:pt x="64" y="53"/>
                </a:lnTo>
                <a:lnTo>
                  <a:pt x="44" y="33"/>
                </a:lnTo>
                <a:lnTo>
                  <a:pt x="23" y="16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5"/>
          <p:cNvSpPr>
            <a:spLocks/>
          </p:cNvSpPr>
          <p:nvPr/>
        </p:nvSpPr>
        <p:spPr bwMode="auto">
          <a:xfrm>
            <a:off x="2979737" y="5753100"/>
            <a:ext cx="1209675" cy="161925"/>
          </a:xfrm>
          <a:custGeom>
            <a:avLst/>
            <a:gdLst>
              <a:gd name="T0" fmla="*/ 0 w 762"/>
              <a:gd name="T1" fmla="*/ 0 h 102"/>
              <a:gd name="T2" fmla="*/ 41 w 762"/>
              <a:gd name="T3" fmla="*/ 22 h 102"/>
              <a:gd name="T4" fmla="*/ 84 w 762"/>
              <a:gd name="T5" fmla="*/ 42 h 102"/>
              <a:gd name="T6" fmla="*/ 128 w 762"/>
              <a:gd name="T7" fmla="*/ 59 h 102"/>
              <a:gd name="T8" fmla="*/ 173 w 762"/>
              <a:gd name="T9" fmla="*/ 73 h 102"/>
              <a:gd name="T10" fmla="*/ 218 w 762"/>
              <a:gd name="T11" fmla="*/ 85 h 102"/>
              <a:gd name="T12" fmla="*/ 264 w 762"/>
              <a:gd name="T13" fmla="*/ 93 h 102"/>
              <a:gd name="T14" fmla="*/ 310 w 762"/>
              <a:gd name="T15" fmla="*/ 98 h 102"/>
              <a:gd name="T16" fmla="*/ 358 w 762"/>
              <a:gd name="T17" fmla="*/ 102 h 102"/>
              <a:gd name="T18" fmla="*/ 404 w 762"/>
              <a:gd name="T19" fmla="*/ 102 h 102"/>
              <a:gd name="T20" fmla="*/ 451 w 762"/>
              <a:gd name="T21" fmla="*/ 98 h 102"/>
              <a:gd name="T22" fmla="*/ 498 w 762"/>
              <a:gd name="T23" fmla="*/ 93 h 102"/>
              <a:gd name="T24" fmla="*/ 544 w 762"/>
              <a:gd name="T25" fmla="*/ 85 h 102"/>
              <a:gd name="T26" fmla="*/ 589 w 762"/>
              <a:gd name="T27" fmla="*/ 73 h 102"/>
              <a:gd name="T28" fmla="*/ 634 w 762"/>
              <a:gd name="T29" fmla="*/ 59 h 102"/>
              <a:gd name="T30" fmla="*/ 678 w 762"/>
              <a:gd name="T31" fmla="*/ 42 h 102"/>
              <a:gd name="T32" fmla="*/ 721 w 762"/>
              <a:gd name="T33" fmla="*/ 22 h 102"/>
              <a:gd name="T34" fmla="*/ 762 w 762"/>
              <a:gd name="T35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62" h="102">
                <a:moveTo>
                  <a:pt x="0" y="0"/>
                </a:moveTo>
                <a:lnTo>
                  <a:pt x="41" y="22"/>
                </a:lnTo>
                <a:lnTo>
                  <a:pt x="84" y="42"/>
                </a:lnTo>
                <a:lnTo>
                  <a:pt x="128" y="59"/>
                </a:lnTo>
                <a:lnTo>
                  <a:pt x="173" y="73"/>
                </a:lnTo>
                <a:lnTo>
                  <a:pt x="218" y="85"/>
                </a:lnTo>
                <a:lnTo>
                  <a:pt x="264" y="93"/>
                </a:lnTo>
                <a:lnTo>
                  <a:pt x="310" y="98"/>
                </a:lnTo>
                <a:lnTo>
                  <a:pt x="358" y="102"/>
                </a:lnTo>
                <a:lnTo>
                  <a:pt x="404" y="102"/>
                </a:lnTo>
                <a:lnTo>
                  <a:pt x="451" y="98"/>
                </a:lnTo>
                <a:lnTo>
                  <a:pt x="498" y="93"/>
                </a:lnTo>
                <a:lnTo>
                  <a:pt x="544" y="85"/>
                </a:lnTo>
                <a:lnTo>
                  <a:pt x="589" y="73"/>
                </a:lnTo>
                <a:lnTo>
                  <a:pt x="634" y="59"/>
                </a:lnTo>
                <a:lnTo>
                  <a:pt x="678" y="42"/>
                </a:lnTo>
                <a:lnTo>
                  <a:pt x="721" y="22"/>
                </a:lnTo>
                <a:lnTo>
                  <a:pt x="762" y="0"/>
                </a:lnTo>
              </a:path>
            </a:pathLst>
          </a:cu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46"/>
          <p:cNvSpPr>
            <a:spLocks/>
          </p:cNvSpPr>
          <p:nvPr/>
        </p:nvSpPr>
        <p:spPr bwMode="auto">
          <a:xfrm>
            <a:off x="2779712" y="5056187"/>
            <a:ext cx="203200" cy="696913"/>
          </a:xfrm>
          <a:custGeom>
            <a:avLst/>
            <a:gdLst>
              <a:gd name="T0" fmla="*/ 128 w 128"/>
              <a:gd name="T1" fmla="*/ 0 h 439"/>
              <a:gd name="T2" fmla="*/ 103 w 128"/>
              <a:gd name="T3" fmla="*/ 16 h 439"/>
              <a:gd name="T4" fmla="*/ 82 w 128"/>
              <a:gd name="T5" fmla="*/ 33 h 439"/>
              <a:gd name="T6" fmla="*/ 63 w 128"/>
              <a:gd name="T7" fmla="*/ 53 h 439"/>
              <a:gd name="T8" fmla="*/ 45 w 128"/>
              <a:gd name="T9" fmla="*/ 75 h 439"/>
              <a:gd name="T10" fmla="*/ 30 w 128"/>
              <a:gd name="T11" fmla="*/ 99 h 439"/>
              <a:gd name="T12" fmla="*/ 19 w 128"/>
              <a:gd name="T13" fmla="*/ 125 h 439"/>
              <a:gd name="T14" fmla="*/ 10 w 128"/>
              <a:gd name="T15" fmla="*/ 150 h 439"/>
              <a:gd name="T16" fmla="*/ 4 w 128"/>
              <a:gd name="T17" fmla="*/ 178 h 439"/>
              <a:gd name="T18" fmla="*/ 0 w 128"/>
              <a:gd name="T19" fmla="*/ 206 h 439"/>
              <a:gd name="T20" fmla="*/ 0 w 128"/>
              <a:gd name="T21" fmla="*/ 233 h 439"/>
              <a:gd name="T22" fmla="*/ 4 w 128"/>
              <a:gd name="T23" fmla="*/ 261 h 439"/>
              <a:gd name="T24" fmla="*/ 10 w 128"/>
              <a:gd name="T25" fmla="*/ 289 h 439"/>
              <a:gd name="T26" fmla="*/ 19 w 128"/>
              <a:gd name="T27" fmla="*/ 314 h 439"/>
              <a:gd name="T28" fmla="*/ 30 w 128"/>
              <a:gd name="T29" fmla="*/ 340 h 439"/>
              <a:gd name="T30" fmla="*/ 45 w 128"/>
              <a:gd name="T31" fmla="*/ 364 h 439"/>
              <a:gd name="T32" fmla="*/ 63 w 128"/>
              <a:gd name="T33" fmla="*/ 386 h 439"/>
              <a:gd name="T34" fmla="*/ 82 w 128"/>
              <a:gd name="T35" fmla="*/ 406 h 439"/>
              <a:gd name="T36" fmla="*/ 103 w 128"/>
              <a:gd name="T37" fmla="*/ 423 h 439"/>
              <a:gd name="T38" fmla="*/ 128 w 128"/>
              <a:gd name="T39" fmla="*/ 439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439">
                <a:moveTo>
                  <a:pt x="128" y="0"/>
                </a:moveTo>
                <a:lnTo>
                  <a:pt x="103" y="16"/>
                </a:lnTo>
                <a:lnTo>
                  <a:pt x="82" y="33"/>
                </a:lnTo>
                <a:lnTo>
                  <a:pt x="63" y="53"/>
                </a:lnTo>
                <a:lnTo>
                  <a:pt x="45" y="75"/>
                </a:lnTo>
                <a:lnTo>
                  <a:pt x="30" y="99"/>
                </a:lnTo>
                <a:lnTo>
                  <a:pt x="19" y="125"/>
                </a:lnTo>
                <a:lnTo>
                  <a:pt x="10" y="150"/>
                </a:lnTo>
                <a:lnTo>
                  <a:pt x="4" y="178"/>
                </a:lnTo>
                <a:lnTo>
                  <a:pt x="0" y="206"/>
                </a:lnTo>
                <a:lnTo>
                  <a:pt x="0" y="233"/>
                </a:lnTo>
                <a:lnTo>
                  <a:pt x="4" y="261"/>
                </a:lnTo>
                <a:lnTo>
                  <a:pt x="10" y="289"/>
                </a:lnTo>
                <a:lnTo>
                  <a:pt x="19" y="314"/>
                </a:lnTo>
                <a:lnTo>
                  <a:pt x="30" y="340"/>
                </a:lnTo>
                <a:lnTo>
                  <a:pt x="45" y="364"/>
                </a:lnTo>
                <a:lnTo>
                  <a:pt x="63" y="386"/>
                </a:lnTo>
                <a:lnTo>
                  <a:pt x="82" y="406"/>
                </a:lnTo>
                <a:lnTo>
                  <a:pt x="103" y="423"/>
                </a:lnTo>
                <a:lnTo>
                  <a:pt x="128" y="439"/>
                </a:lnTo>
              </a:path>
            </a:pathLst>
          </a:cu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47"/>
          <p:cNvSpPr>
            <a:spLocks noChangeShapeType="1"/>
          </p:cNvSpPr>
          <p:nvPr/>
        </p:nvSpPr>
        <p:spPr bwMode="auto">
          <a:xfrm flipV="1">
            <a:off x="6959600" y="4699000"/>
            <a:ext cx="2439988" cy="14097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48"/>
          <p:cNvSpPr>
            <a:spLocks noChangeShapeType="1"/>
          </p:cNvSpPr>
          <p:nvPr/>
        </p:nvSpPr>
        <p:spPr bwMode="auto">
          <a:xfrm flipV="1">
            <a:off x="8178800" y="4075112"/>
            <a:ext cx="0" cy="27543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49"/>
          <p:cNvSpPr>
            <a:spLocks noChangeShapeType="1"/>
          </p:cNvSpPr>
          <p:nvPr/>
        </p:nvSpPr>
        <p:spPr bwMode="auto">
          <a:xfrm flipH="1" flipV="1">
            <a:off x="6959600" y="4699000"/>
            <a:ext cx="2439988" cy="14097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0"/>
          <p:cNvSpPr>
            <a:spLocks/>
          </p:cNvSpPr>
          <p:nvPr/>
        </p:nvSpPr>
        <p:spPr bwMode="auto">
          <a:xfrm>
            <a:off x="7573962" y="4894262"/>
            <a:ext cx="1209675" cy="161925"/>
          </a:xfrm>
          <a:custGeom>
            <a:avLst/>
            <a:gdLst>
              <a:gd name="T0" fmla="*/ 762 w 762"/>
              <a:gd name="T1" fmla="*/ 102 h 102"/>
              <a:gd name="T2" fmla="*/ 721 w 762"/>
              <a:gd name="T3" fmla="*/ 80 h 102"/>
              <a:gd name="T4" fmla="*/ 678 w 762"/>
              <a:gd name="T5" fmla="*/ 60 h 102"/>
              <a:gd name="T6" fmla="*/ 634 w 762"/>
              <a:gd name="T7" fmla="*/ 43 h 102"/>
              <a:gd name="T8" fmla="*/ 589 w 762"/>
              <a:gd name="T9" fmla="*/ 29 h 102"/>
              <a:gd name="T10" fmla="*/ 544 w 762"/>
              <a:gd name="T11" fmla="*/ 17 h 102"/>
              <a:gd name="T12" fmla="*/ 498 w 762"/>
              <a:gd name="T13" fmla="*/ 9 h 102"/>
              <a:gd name="T14" fmla="*/ 451 w 762"/>
              <a:gd name="T15" fmla="*/ 3 h 102"/>
              <a:gd name="T16" fmla="*/ 404 w 762"/>
              <a:gd name="T17" fmla="*/ 0 h 102"/>
              <a:gd name="T18" fmla="*/ 358 w 762"/>
              <a:gd name="T19" fmla="*/ 0 h 102"/>
              <a:gd name="T20" fmla="*/ 310 w 762"/>
              <a:gd name="T21" fmla="*/ 3 h 102"/>
              <a:gd name="T22" fmla="*/ 264 w 762"/>
              <a:gd name="T23" fmla="*/ 9 h 102"/>
              <a:gd name="T24" fmla="*/ 218 w 762"/>
              <a:gd name="T25" fmla="*/ 17 h 102"/>
              <a:gd name="T26" fmla="*/ 173 w 762"/>
              <a:gd name="T27" fmla="*/ 29 h 102"/>
              <a:gd name="T28" fmla="*/ 128 w 762"/>
              <a:gd name="T29" fmla="*/ 43 h 102"/>
              <a:gd name="T30" fmla="*/ 84 w 762"/>
              <a:gd name="T31" fmla="*/ 60 h 102"/>
              <a:gd name="T32" fmla="*/ 41 w 762"/>
              <a:gd name="T33" fmla="*/ 80 h 102"/>
              <a:gd name="T34" fmla="*/ 0 w 762"/>
              <a:gd name="T35" fmla="*/ 10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62" h="102">
                <a:moveTo>
                  <a:pt x="762" y="102"/>
                </a:moveTo>
                <a:lnTo>
                  <a:pt x="721" y="80"/>
                </a:lnTo>
                <a:lnTo>
                  <a:pt x="678" y="60"/>
                </a:lnTo>
                <a:lnTo>
                  <a:pt x="634" y="43"/>
                </a:lnTo>
                <a:lnTo>
                  <a:pt x="589" y="29"/>
                </a:lnTo>
                <a:lnTo>
                  <a:pt x="544" y="17"/>
                </a:lnTo>
                <a:lnTo>
                  <a:pt x="498" y="9"/>
                </a:lnTo>
                <a:lnTo>
                  <a:pt x="451" y="3"/>
                </a:lnTo>
                <a:lnTo>
                  <a:pt x="404" y="0"/>
                </a:lnTo>
                <a:lnTo>
                  <a:pt x="358" y="0"/>
                </a:lnTo>
                <a:lnTo>
                  <a:pt x="310" y="3"/>
                </a:lnTo>
                <a:lnTo>
                  <a:pt x="264" y="9"/>
                </a:lnTo>
                <a:lnTo>
                  <a:pt x="218" y="17"/>
                </a:lnTo>
                <a:lnTo>
                  <a:pt x="173" y="29"/>
                </a:lnTo>
                <a:lnTo>
                  <a:pt x="128" y="43"/>
                </a:lnTo>
                <a:lnTo>
                  <a:pt x="84" y="60"/>
                </a:lnTo>
                <a:lnTo>
                  <a:pt x="41" y="80"/>
                </a:lnTo>
                <a:lnTo>
                  <a:pt x="0" y="102"/>
                </a:lnTo>
              </a:path>
            </a:pathLst>
          </a:cu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1"/>
          <p:cNvSpPr>
            <a:spLocks/>
          </p:cNvSpPr>
          <p:nvPr/>
        </p:nvSpPr>
        <p:spPr bwMode="auto">
          <a:xfrm>
            <a:off x="7573962" y="5753100"/>
            <a:ext cx="1209675" cy="161925"/>
          </a:xfrm>
          <a:custGeom>
            <a:avLst/>
            <a:gdLst>
              <a:gd name="T0" fmla="*/ 0 w 762"/>
              <a:gd name="T1" fmla="*/ 0 h 102"/>
              <a:gd name="T2" fmla="*/ 41 w 762"/>
              <a:gd name="T3" fmla="*/ 22 h 102"/>
              <a:gd name="T4" fmla="*/ 84 w 762"/>
              <a:gd name="T5" fmla="*/ 42 h 102"/>
              <a:gd name="T6" fmla="*/ 128 w 762"/>
              <a:gd name="T7" fmla="*/ 59 h 102"/>
              <a:gd name="T8" fmla="*/ 173 w 762"/>
              <a:gd name="T9" fmla="*/ 73 h 102"/>
              <a:gd name="T10" fmla="*/ 218 w 762"/>
              <a:gd name="T11" fmla="*/ 85 h 102"/>
              <a:gd name="T12" fmla="*/ 264 w 762"/>
              <a:gd name="T13" fmla="*/ 93 h 102"/>
              <a:gd name="T14" fmla="*/ 310 w 762"/>
              <a:gd name="T15" fmla="*/ 98 h 102"/>
              <a:gd name="T16" fmla="*/ 358 w 762"/>
              <a:gd name="T17" fmla="*/ 102 h 102"/>
              <a:gd name="T18" fmla="*/ 404 w 762"/>
              <a:gd name="T19" fmla="*/ 102 h 102"/>
              <a:gd name="T20" fmla="*/ 451 w 762"/>
              <a:gd name="T21" fmla="*/ 98 h 102"/>
              <a:gd name="T22" fmla="*/ 498 w 762"/>
              <a:gd name="T23" fmla="*/ 93 h 102"/>
              <a:gd name="T24" fmla="*/ 544 w 762"/>
              <a:gd name="T25" fmla="*/ 85 h 102"/>
              <a:gd name="T26" fmla="*/ 589 w 762"/>
              <a:gd name="T27" fmla="*/ 73 h 102"/>
              <a:gd name="T28" fmla="*/ 634 w 762"/>
              <a:gd name="T29" fmla="*/ 59 h 102"/>
              <a:gd name="T30" fmla="*/ 678 w 762"/>
              <a:gd name="T31" fmla="*/ 42 h 102"/>
              <a:gd name="T32" fmla="*/ 721 w 762"/>
              <a:gd name="T33" fmla="*/ 22 h 102"/>
              <a:gd name="T34" fmla="*/ 762 w 762"/>
              <a:gd name="T35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62" h="102">
                <a:moveTo>
                  <a:pt x="0" y="0"/>
                </a:moveTo>
                <a:lnTo>
                  <a:pt x="41" y="22"/>
                </a:lnTo>
                <a:lnTo>
                  <a:pt x="84" y="42"/>
                </a:lnTo>
                <a:lnTo>
                  <a:pt x="128" y="59"/>
                </a:lnTo>
                <a:lnTo>
                  <a:pt x="173" y="73"/>
                </a:lnTo>
                <a:lnTo>
                  <a:pt x="218" y="85"/>
                </a:lnTo>
                <a:lnTo>
                  <a:pt x="264" y="93"/>
                </a:lnTo>
                <a:lnTo>
                  <a:pt x="310" y="98"/>
                </a:lnTo>
                <a:lnTo>
                  <a:pt x="358" y="102"/>
                </a:lnTo>
                <a:lnTo>
                  <a:pt x="404" y="102"/>
                </a:lnTo>
                <a:lnTo>
                  <a:pt x="451" y="98"/>
                </a:lnTo>
                <a:lnTo>
                  <a:pt x="498" y="93"/>
                </a:lnTo>
                <a:lnTo>
                  <a:pt x="544" y="85"/>
                </a:lnTo>
                <a:lnTo>
                  <a:pt x="589" y="73"/>
                </a:lnTo>
                <a:lnTo>
                  <a:pt x="634" y="59"/>
                </a:lnTo>
                <a:lnTo>
                  <a:pt x="678" y="42"/>
                </a:lnTo>
                <a:lnTo>
                  <a:pt x="721" y="22"/>
                </a:lnTo>
                <a:lnTo>
                  <a:pt x="762" y="0"/>
                </a:lnTo>
              </a:path>
            </a:pathLst>
          </a:cu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52"/>
          <p:cNvSpPr>
            <a:spLocks/>
          </p:cNvSpPr>
          <p:nvPr/>
        </p:nvSpPr>
        <p:spPr bwMode="auto">
          <a:xfrm>
            <a:off x="7373937" y="5056187"/>
            <a:ext cx="203200" cy="696913"/>
          </a:xfrm>
          <a:custGeom>
            <a:avLst/>
            <a:gdLst>
              <a:gd name="T0" fmla="*/ 128 w 128"/>
              <a:gd name="T1" fmla="*/ 0 h 439"/>
              <a:gd name="T2" fmla="*/ 103 w 128"/>
              <a:gd name="T3" fmla="*/ 16 h 439"/>
              <a:gd name="T4" fmla="*/ 82 w 128"/>
              <a:gd name="T5" fmla="*/ 33 h 439"/>
              <a:gd name="T6" fmla="*/ 63 w 128"/>
              <a:gd name="T7" fmla="*/ 53 h 439"/>
              <a:gd name="T8" fmla="*/ 45 w 128"/>
              <a:gd name="T9" fmla="*/ 75 h 439"/>
              <a:gd name="T10" fmla="*/ 30 w 128"/>
              <a:gd name="T11" fmla="*/ 99 h 439"/>
              <a:gd name="T12" fmla="*/ 19 w 128"/>
              <a:gd name="T13" fmla="*/ 125 h 439"/>
              <a:gd name="T14" fmla="*/ 10 w 128"/>
              <a:gd name="T15" fmla="*/ 150 h 439"/>
              <a:gd name="T16" fmla="*/ 4 w 128"/>
              <a:gd name="T17" fmla="*/ 178 h 439"/>
              <a:gd name="T18" fmla="*/ 0 w 128"/>
              <a:gd name="T19" fmla="*/ 206 h 439"/>
              <a:gd name="T20" fmla="*/ 0 w 128"/>
              <a:gd name="T21" fmla="*/ 233 h 439"/>
              <a:gd name="T22" fmla="*/ 4 w 128"/>
              <a:gd name="T23" fmla="*/ 261 h 439"/>
              <a:gd name="T24" fmla="*/ 10 w 128"/>
              <a:gd name="T25" fmla="*/ 289 h 439"/>
              <a:gd name="T26" fmla="*/ 19 w 128"/>
              <a:gd name="T27" fmla="*/ 314 h 439"/>
              <a:gd name="T28" fmla="*/ 30 w 128"/>
              <a:gd name="T29" fmla="*/ 340 h 439"/>
              <a:gd name="T30" fmla="*/ 45 w 128"/>
              <a:gd name="T31" fmla="*/ 364 h 439"/>
              <a:gd name="T32" fmla="*/ 63 w 128"/>
              <a:gd name="T33" fmla="*/ 386 h 439"/>
              <a:gd name="T34" fmla="*/ 82 w 128"/>
              <a:gd name="T35" fmla="*/ 406 h 439"/>
              <a:gd name="T36" fmla="*/ 103 w 128"/>
              <a:gd name="T37" fmla="*/ 423 h 439"/>
              <a:gd name="T38" fmla="*/ 128 w 128"/>
              <a:gd name="T39" fmla="*/ 439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439">
                <a:moveTo>
                  <a:pt x="128" y="0"/>
                </a:moveTo>
                <a:lnTo>
                  <a:pt x="103" y="16"/>
                </a:lnTo>
                <a:lnTo>
                  <a:pt x="82" y="33"/>
                </a:lnTo>
                <a:lnTo>
                  <a:pt x="63" y="53"/>
                </a:lnTo>
                <a:lnTo>
                  <a:pt x="45" y="75"/>
                </a:lnTo>
                <a:lnTo>
                  <a:pt x="30" y="99"/>
                </a:lnTo>
                <a:lnTo>
                  <a:pt x="19" y="125"/>
                </a:lnTo>
                <a:lnTo>
                  <a:pt x="10" y="150"/>
                </a:lnTo>
                <a:lnTo>
                  <a:pt x="4" y="178"/>
                </a:lnTo>
                <a:lnTo>
                  <a:pt x="0" y="206"/>
                </a:lnTo>
                <a:lnTo>
                  <a:pt x="0" y="233"/>
                </a:lnTo>
                <a:lnTo>
                  <a:pt x="4" y="261"/>
                </a:lnTo>
                <a:lnTo>
                  <a:pt x="10" y="289"/>
                </a:lnTo>
                <a:lnTo>
                  <a:pt x="19" y="314"/>
                </a:lnTo>
                <a:lnTo>
                  <a:pt x="30" y="340"/>
                </a:lnTo>
                <a:lnTo>
                  <a:pt x="45" y="364"/>
                </a:lnTo>
                <a:lnTo>
                  <a:pt x="63" y="386"/>
                </a:lnTo>
                <a:lnTo>
                  <a:pt x="82" y="406"/>
                </a:lnTo>
                <a:lnTo>
                  <a:pt x="103" y="423"/>
                </a:lnTo>
                <a:lnTo>
                  <a:pt x="128" y="439"/>
                </a:lnTo>
              </a:path>
            </a:pathLst>
          </a:cu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53"/>
          <p:cNvSpPr>
            <a:spLocks/>
          </p:cNvSpPr>
          <p:nvPr/>
        </p:nvSpPr>
        <p:spPr bwMode="auto">
          <a:xfrm>
            <a:off x="8783637" y="5056187"/>
            <a:ext cx="200025" cy="696913"/>
          </a:xfrm>
          <a:custGeom>
            <a:avLst/>
            <a:gdLst>
              <a:gd name="T0" fmla="*/ 0 w 126"/>
              <a:gd name="T1" fmla="*/ 439 h 439"/>
              <a:gd name="T2" fmla="*/ 23 w 126"/>
              <a:gd name="T3" fmla="*/ 423 h 439"/>
              <a:gd name="T4" fmla="*/ 44 w 126"/>
              <a:gd name="T5" fmla="*/ 406 h 439"/>
              <a:gd name="T6" fmla="*/ 64 w 126"/>
              <a:gd name="T7" fmla="*/ 386 h 439"/>
              <a:gd name="T8" fmla="*/ 81 w 126"/>
              <a:gd name="T9" fmla="*/ 364 h 439"/>
              <a:gd name="T10" fmla="*/ 96 w 126"/>
              <a:gd name="T11" fmla="*/ 340 h 439"/>
              <a:gd name="T12" fmla="*/ 108 w 126"/>
              <a:gd name="T13" fmla="*/ 314 h 439"/>
              <a:gd name="T14" fmla="*/ 117 w 126"/>
              <a:gd name="T15" fmla="*/ 289 h 439"/>
              <a:gd name="T16" fmla="*/ 123 w 126"/>
              <a:gd name="T17" fmla="*/ 261 h 439"/>
              <a:gd name="T18" fmla="*/ 126 w 126"/>
              <a:gd name="T19" fmla="*/ 233 h 439"/>
              <a:gd name="T20" fmla="*/ 126 w 126"/>
              <a:gd name="T21" fmla="*/ 206 h 439"/>
              <a:gd name="T22" fmla="*/ 123 w 126"/>
              <a:gd name="T23" fmla="*/ 178 h 439"/>
              <a:gd name="T24" fmla="*/ 117 w 126"/>
              <a:gd name="T25" fmla="*/ 150 h 439"/>
              <a:gd name="T26" fmla="*/ 108 w 126"/>
              <a:gd name="T27" fmla="*/ 125 h 439"/>
              <a:gd name="T28" fmla="*/ 96 w 126"/>
              <a:gd name="T29" fmla="*/ 99 h 439"/>
              <a:gd name="T30" fmla="*/ 81 w 126"/>
              <a:gd name="T31" fmla="*/ 75 h 439"/>
              <a:gd name="T32" fmla="*/ 64 w 126"/>
              <a:gd name="T33" fmla="*/ 53 h 439"/>
              <a:gd name="T34" fmla="*/ 44 w 126"/>
              <a:gd name="T35" fmla="*/ 33 h 439"/>
              <a:gd name="T36" fmla="*/ 23 w 126"/>
              <a:gd name="T37" fmla="*/ 16 h 439"/>
              <a:gd name="T38" fmla="*/ 0 w 126"/>
              <a:gd name="T39" fmla="*/ 0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6" h="439">
                <a:moveTo>
                  <a:pt x="0" y="439"/>
                </a:moveTo>
                <a:lnTo>
                  <a:pt x="23" y="423"/>
                </a:lnTo>
                <a:lnTo>
                  <a:pt x="44" y="406"/>
                </a:lnTo>
                <a:lnTo>
                  <a:pt x="64" y="386"/>
                </a:lnTo>
                <a:lnTo>
                  <a:pt x="81" y="364"/>
                </a:lnTo>
                <a:lnTo>
                  <a:pt x="96" y="340"/>
                </a:lnTo>
                <a:lnTo>
                  <a:pt x="108" y="314"/>
                </a:lnTo>
                <a:lnTo>
                  <a:pt x="117" y="289"/>
                </a:lnTo>
                <a:lnTo>
                  <a:pt x="123" y="261"/>
                </a:lnTo>
                <a:lnTo>
                  <a:pt x="126" y="233"/>
                </a:lnTo>
                <a:lnTo>
                  <a:pt x="126" y="206"/>
                </a:lnTo>
                <a:lnTo>
                  <a:pt x="123" y="178"/>
                </a:lnTo>
                <a:lnTo>
                  <a:pt x="117" y="150"/>
                </a:lnTo>
                <a:lnTo>
                  <a:pt x="108" y="125"/>
                </a:lnTo>
                <a:lnTo>
                  <a:pt x="96" y="99"/>
                </a:lnTo>
                <a:lnTo>
                  <a:pt x="81" y="75"/>
                </a:lnTo>
                <a:lnTo>
                  <a:pt x="64" y="53"/>
                </a:lnTo>
                <a:lnTo>
                  <a:pt x="44" y="33"/>
                </a:lnTo>
                <a:lnTo>
                  <a:pt x="23" y="16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54"/>
          <p:cNvSpPr>
            <a:spLocks/>
          </p:cNvSpPr>
          <p:nvPr/>
        </p:nvSpPr>
        <p:spPr bwMode="auto">
          <a:xfrm>
            <a:off x="7573962" y="4706937"/>
            <a:ext cx="606425" cy="1047750"/>
          </a:xfrm>
          <a:custGeom>
            <a:avLst/>
            <a:gdLst>
              <a:gd name="T0" fmla="*/ 382 w 382"/>
              <a:gd name="T1" fmla="*/ 0 h 660"/>
              <a:gd name="T2" fmla="*/ 341 w 382"/>
              <a:gd name="T3" fmla="*/ 25 h 660"/>
              <a:gd name="T4" fmla="*/ 303 w 382"/>
              <a:gd name="T5" fmla="*/ 52 h 660"/>
              <a:gd name="T6" fmla="*/ 266 w 382"/>
              <a:gd name="T7" fmla="*/ 82 h 660"/>
              <a:gd name="T8" fmla="*/ 232 w 382"/>
              <a:gd name="T9" fmla="*/ 113 h 660"/>
              <a:gd name="T10" fmla="*/ 199 w 382"/>
              <a:gd name="T11" fmla="*/ 147 h 660"/>
              <a:gd name="T12" fmla="*/ 169 w 382"/>
              <a:gd name="T13" fmla="*/ 183 h 660"/>
              <a:gd name="T14" fmla="*/ 140 w 382"/>
              <a:gd name="T15" fmla="*/ 220 h 660"/>
              <a:gd name="T16" fmla="*/ 115 w 382"/>
              <a:gd name="T17" fmla="*/ 259 h 660"/>
              <a:gd name="T18" fmla="*/ 91 w 382"/>
              <a:gd name="T19" fmla="*/ 300 h 660"/>
              <a:gd name="T20" fmla="*/ 70 w 382"/>
              <a:gd name="T21" fmla="*/ 342 h 660"/>
              <a:gd name="T22" fmla="*/ 52 w 382"/>
              <a:gd name="T23" fmla="*/ 385 h 660"/>
              <a:gd name="T24" fmla="*/ 36 w 382"/>
              <a:gd name="T25" fmla="*/ 429 h 660"/>
              <a:gd name="T26" fmla="*/ 23 w 382"/>
              <a:gd name="T27" fmla="*/ 474 h 660"/>
              <a:gd name="T28" fmla="*/ 13 w 382"/>
              <a:gd name="T29" fmla="*/ 520 h 660"/>
              <a:gd name="T30" fmla="*/ 6 w 382"/>
              <a:gd name="T31" fmla="*/ 567 h 660"/>
              <a:gd name="T32" fmla="*/ 2 w 382"/>
              <a:gd name="T33" fmla="*/ 613 h 660"/>
              <a:gd name="T34" fmla="*/ 0 w 382"/>
              <a:gd name="T35" fmla="*/ 660 h 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2" h="660">
                <a:moveTo>
                  <a:pt x="382" y="0"/>
                </a:moveTo>
                <a:lnTo>
                  <a:pt x="341" y="25"/>
                </a:lnTo>
                <a:lnTo>
                  <a:pt x="303" y="52"/>
                </a:lnTo>
                <a:lnTo>
                  <a:pt x="266" y="82"/>
                </a:lnTo>
                <a:lnTo>
                  <a:pt x="232" y="113"/>
                </a:lnTo>
                <a:lnTo>
                  <a:pt x="199" y="147"/>
                </a:lnTo>
                <a:lnTo>
                  <a:pt x="169" y="183"/>
                </a:lnTo>
                <a:lnTo>
                  <a:pt x="140" y="220"/>
                </a:lnTo>
                <a:lnTo>
                  <a:pt x="115" y="259"/>
                </a:lnTo>
                <a:lnTo>
                  <a:pt x="91" y="300"/>
                </a:lnTo>
                <a:lnTo>
                  <a:pt x="70" y="342"/>
                </a:lnTo>
                <a:lnTo>
                  <a:pt x="52" y="385"/>
                </a:lnTo>
                <a:lnTo>
                  <a:pt x="36" y="429"/>
                </a:lnTo>
                <a:lnTo>
                  <a:pt x="23" y="474"/>
                </a:lnTo>
                <a:lnTo>
                  <a:pt x="13" y="520"/>
                </a:lnTo>
                <a:lnTo>
                  <a:pt x="6" y="567"/>
                </a:lnTo>
                <a:lnTo>
                  <a:pt x="2" y="613"/>
                </a:lnTo>
                <a:lnTo>
                  <a:pt x="0" y="66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55"/>
          <p:cNvSpPr>
            <a:spLocks/>
          </p:cNvSpPr>
          <p:nvPr/>
        </p:nvSpPr>
        <p:spPr bwMode="auto">
          <a:xfrm>
            <a:off x="8180387" y="4654550"/>
            <a:ext cx="601663" cy="401638"/>
          </a:xfrm>
          <a:custGeom>
            <a:avLst/>
            <a:gdLst>
              <a:gd name="T0" fmla="*/ 379 w 379"/>
              <a:gd name="T1" fmla="*/ 253 h 253"/>
              <a:gd name="T2" fmla="*/ 378 w 379"/>
              <a:gd name="T3" fmla="*/ 225 h 253"/>
              <a:gd name="T4" fmla="*/ 373 w 379"/>
              <a:gd name="T5" fmla="*/ 197 h 253"/>
              <a:gd name="T6" fmla="*/ 365 w 379"/>
              <a:gd name="T7" fmla="*/ 171 h 253"/>
              <a:gd name="T8" fmla="*/ 355 w 379"/>
              <a:gd name="T9" fmla="*/ 145 h 253"/>
              <a:gd name="T10" fmla="*/ 342 w 379"/>
              <a:gd name="T11" fmla="*/ 120 h 253"/>
              <a:gd name="T12" fmla="*/ 326 w 379"/>
              <a:gd name="T13" fmla="*/ 97 h 253"/>
              <a:gd name="T14" fmla="*/ 307 w 379"/>
              <a:gd name="T15" fmla="*/ 76 h 253"/>
              <a:gd name="T16" fmla="*/ 287 w 379"/>
              <a:gd name="T17" fmla="*/ 57 h 253"/>
              <a:gd name="T18" fmla="*/ 265 w 379"/>
              <a:gd name="T19" fmla="*/ 41 h 253"/>
              <a:gd name="T20" fmla="*/ 240 w 379"/>
              <a:gd name="T21" fmla="*/ 27 h 253"/>
              <a:gd name="T22" fmla="*/ 215 w 379"/>
              <a:gd name="T23" fmla="*/ 16 h 253"/>
              <a:gd name="T24" fmla="*/ 188 w 379"/>
              <a:gd name="T25" fmla="*/ 8 h 253"/>
              <a:gd name="T26" fmla="*/ 161 w 379"/>
              <a:gd name="T27" fmla="*/ 2 h 253"/>
              <a:gd name="T28" fmla="*/ 133 w 379"/>
              <a:gd name="T29" fmla="*/ 0 h 253"/>
              <a:gd name="T30" fmla="*/ 105 w 379"/>
              <a:gd name="T31" fmla="*/ 1 h 253"/>
              <a:gd name="T32" fmla="*/ 77 w 379"/>
              <a:gd name="T33" fmla="*/ 4 h 253"/>
              <a:gd name="T34" fmla="*/ 51 w 379"/>
              <a:gd name="T35" fmla="*/ 11 h 253"/>
              <a:gd name="T36" fmla="*/ 24 w 379"/>
              <a:gd name="T37" fmla="*/ 20 h 253"/>
              <a:gd name="T38" fmla="*/ 0 w 379"/>
              <a:gd name="T39" fmla="*/ 33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79" h="253">
                <a:moveTo>
                  <a:pt x="379" y="253"/>
                </a:moveTo>
                <a:lnTo>
                  <a:pt x="378" y="225"/>
                </a:lnTo>
                <a:lnTo>
                  <a:pt x="373" y="197"/>
                </a:lnTo>
                <a:lnTo>
                  <a:pt x="365" y="171"/>
                </a:lnTo>
                <a:lnTo>
                  <a:pt x="355" y="145"/>
                </a:lnTo>
                <a:lnTo>
                  <a:pt x="342" y="120"/>
                </a:lnTo>
                <a:lnTo>
                  <a:pt x="326" y="97"/>
                </a:lnTo>
                <a:lnTo>
                  <a:pt x="307" y="76"/>
                </a:lnTo>
                <a:lnTo>
                  <a:pt x="287" y="57"/>
                </a:lnTo>
                <a:lnTo>
                  <a:pt x="265" y="41"/>
                </a:lnTo>
                <a:lnTo>
                  <a:pt x="240" y="27"/>
                </a:lnTo>
                <a:lnTo>
                  <a:pt x="215" y="16"/>
                </a:lnTo>
                <a:lnTo>
                  <a:pt x="188" y="8"/>
                </a:lnTo>
                <a:lnTo>
                  <a:pt x="161" y="2"/>
                </a:lnTo>
                <a:lnTo>
                  <a:pt x="133" y="0"/>
                </a:lnTo>
                <a:lnTo>
                  <a:pt x="105" y="1"/>
                </a:lnTo>
                <a:lnTo>
                  <a:pt x="77" y="4"/>
                </a:lnTo>
                <a:lnTo>
                  <a:pt x="51" y="11"/>
                </a:lnTo>
                <a:lnTo>
                  <a:pt x="24" y="20"/>
                </a:lnTo>
                <a:lnTo>
                  <a:pt x="0" y="33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56"/>
          <p:cNvSpPr>
            <a:spLocks/>
          </p:cNvSpPr>
          <p:nvPr/>
        </p:nvSpPr>
        <p:spPr bwMode="auto">
          <a:xfrm>
            <a:off x="8180387" y="5056187"/>
            <a:ext cx="603250" cy="1047750"/>
          </a:xfrm>
          <a:custGeom>
            <a:avLst/>
            <a:gdLst>
              <a:gd name="T0" fmla="*/ 0 w 380"/>
              <a:gd name="T1" fmla="*/ 660 h 660"/>
              <a:gd name="T2" fmla="*/ 39 w 380"/>
              <a:gd name="T3" fmla="*/ 635 h 660"/>
              <a:gd name="T4" fmla="*/ 77 w 380"/>
              <a:gd name="T5" fmla="*/ 608 h 660"/>
              <a:gd name="T6" fmla="*/ 114 w 380"/>
              <a:gd name="T7" fmla="*/ 578 h 660"/>
              <a:gd name="T8" fmla="*/ 149 w 380"/>
              <a:gd name="T9" fmla="*/ 547 h 660"/>
              <a:gd name="T10" fmla="*/ 181 w 380"/>
              <a:gd name="T11" fmla="*/ 513 h 660"/>
              <a:gd name="T12" fmla="*/ 211 w 380"/>
              <a:gd name="T13" fmla="*/ 477 h 660"/>
              <a:gd name="T14" fmla="*/ 240 w 380"/>
              <a:gd name="T15" fmla="*/ 440 h 660"/>
              <a:gd name="T16" fmla="*/ 266 w 380"/>
              <a:gd name="T17" fmla="*/ 401 h 660"/>
              <a:gd name="T18" fmla="*/ 290 w 380"/>
              <a:gd name="T19" fmla="*/ 360 h 660"/>
              <a:gd name="T20" fmla="*/ 311 w 380"/>
              <a:gd name="T21" fmla="*/ 318 h 660"/>
              <a:gd name="T22" fmla="*/ 328 w 380"/>
              <a:gd name="T23" fmla="*/ 275 h 660"/>
              <a:gd name="T24" fmla="*/ 344 w 380"/>
              <a:gd name="T25" fmla="*/ 231 h 660"/>
              <a:gd name="T26" fmla="*/ 357 w 380"/>
              <a:gd name="T27" fmla="*/ 186 h 660"/>
              <a:gd name="T28" fmla="*/ 368 w 380"/>
              <a:gd name="T29" fmla="*/ 140 h 660"/>
              <a:gd name="T30" fmla="*/ 375 w 380"/>
              <a:gd name="T31" fmla="*/ 93 h 660"/>
              <a:gd name="T32" fmla="*/ 379 w 380"/>
              <a:gd name="T33" fmla="*/ 47 h 660"/>
              <a:gd name="T34" fmla="*/ 380 w 380"/>
              <a:gd name="T35" fmla="*/ 0 h 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0" h="660">
                <a:moveTo>
                  <a:pt x="0" y="660"/>
                </a:moveTo>
                <a:lnTo>
                  <a:pt x="39" y="635"/>
                </a:lnTo>
                <a:lnTo>
                  <a:pt x="77" y="608"/>
                </a:lnTo>
                <a:lnTo>
                  <a:pt x="114" y="578"/>
                </a:lnTo>
                <a:lnTo>
                  <a:pt x="149" y="547"/>
                </a:lnTo>
                <a:lnTo>
                  <a:pt x="181" y="513"/>
                </a:lnTo>
                <a:lnTo>
                  <a:pt x="211" y="477"/>
                </a:lnTo>
                <a:lnTo>
                  <a:pt x="240" y="440"/>
                </a:lnTo>
                <a:lnTo>
                  <a:pt x="266" y="401"/>
                </a:lnTo>
                <a:lnTo>
                  <a:pt x="290" y="360"/>
                </a:lnTo>
                <a:lnTo>
                  <a:pt x="311" y="318"/>
                </a:lnTo>
                <a:lnTo>
                  <a:pt x="328" y="275"/>
                </a:lnTo>
                <a:lnTo>
                  <a:pt x="344" y="231"/>
                </a:lnTo>
                <a:lnTo>
                  <a:pt x="357" y="186"/>
                </a:lnTo>
                <a:lnTo>
                  <a:pt x="368" y="140"/>
                </a:lnTo>
                <a:lnTo>
                  <a:pt x="375" y="93"/>
                </a:lnTo>
                <a:lnTo>
                  <a:pt x="379" y="47"/>
                </a:lnTo>
                <a:lnTo>
                  <a:pt x="38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57"/>
          <p:cNvSpPr>
            <a:spLocks/>
          </p:cNvSpPr>
          <p:nvPr/>
        </p:nvSpPr>
        <p:spPr bwMode="auto">
          <a:xfrm>
            <a:off x="7573962" y="5754687"/>
            <a:ext cx="604838" cy="401638"/>
          </a:xfrm>
          <a:custGeom>
            <a:avLst/>
            <a:gdLst>
              <a:gd name="T0" fmla="*/ 0 w 381"/>
              <a:gd name="T1" fmla="*/ 0 h 253"/>
              <a:gd name="T2" fmla="*/ 2 w 381"/>
              <a:gd name="T3" fmla="*/ 28 h 253"/>
              <a:gd name="T4" fmla="*/ 6 w 381"/>
              <a:gd name="T5" fmla="*/ 56 h 253"/>
              <a:gd name="T6" fmla="*/ 14 w 381"/>
              <a:gd name="T7" fmla="*/ 82 h 253"/>
              <a:gd name="T8" fmla="*/ 25 w 381"/>
              <a:gd name="T9" fmla="*/ 108 h 253"/>
              <a:gd name="T10" fmla="*/ 37 w 381"/>
              <a:gd name="T11" fmla="*/ 133 h 253"/>
              <a:gd name="T12" fmla="*/ 54 w 381"/>
              <a:gd name="T13" fmla="*/ 156 h 253"/>
              <a:gd name="T14" fmla="*/ 72 w 381"/>
              <a:gd name="T15" fmla="*/ 177 h 253"/>
              <a:gd name="T16" fmla="*/ 93 w 381"/>
              <a:gd name="T17" fmla="*/ 196 h 253"/>
              <a:gd name="T18" fmla="*/ 115 w 381"/>
              <a:gd name="T19" fmla="*/ 212 h 253"/>
              <a:gd name="T20" fmla="*/ 139 w 381"/>
              <a:gd name="T21" fmla="*/ 226 h 253"/>
              <a:gd name="T22" fmla="*/ 165 w 381"/>
              <a:gd name="T23" fmla="*/ 237 h 253"/>
              <a:gd name="T24" fmla="*/ 191 w 381"/>
              <a:gd name="T25" fmla="*/ 245 h 253"/>
              <a:gd name="T26" fmla="*/ 219 w 381"/>
              <a:gd name="T27" fmla="*/ 251 h 253"/>
              <a:gd name="T28" fmla="*/ 247 w 381"/>
              <a:gd name="T29" fmla="*/ 253 h 253"/>
              <a:gd name="T30" fmla="*/ 274 w 381"/>
              <a:gd name="T31" fmla="*/ 252 h 253"/>
              <a:gd name="T32" fmla="*/ 302 w 381"/>
              <a:gd name="T33" fmla="*/ 249 h 253"/>
              <a:gd name="T34" fmla="*/ 329 w 381"/>
              <a:gd name="T35" fmla="*/ 242 h 253"/>
              <a:gd name="T36" fmla="*/ 355 w 381"/>
              <a:gd name="T37" fmla="*/ 233 h 253"/>
              <a:gd name="T38" fmla="*/ 381 w 381"/>
              <a:gd name="T39" fmla="*/ 22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1" h="253">
                <a:moveTo>
                  <a:pt x="0" y="0"/>
                </a:moveTo>
                <a:lnTo>
                  <a:pt x="2" y="28"/>
                </a:lnTo>
                <a:lnTo>
                  <a:pt x="6" y="56"/>
                </a:lnTo>
                <a:lnTo>
                  <a:pt x="14" y="82"/>
                </a:lnTo>
                <a:lnTo>
                  <a:pt x="25" y="108"/>
                </a:lnTo>
                <a:lnTo>
                  <a:pt x="37" y="133"/>
                </a:lnTo>
                <a:lnTo>
                  <a:pt x="54" y="156"/>
                </a:lnTo>
                <a:lnTo>
                  <a:pt x="72" y="177"/>
                </a:lnTo>
                <a:lnTo>
                  <a:pt x="93" y="196"/>
                </a:lnTo>
                <a:lnTo>
                  <a:pt x="115" y="212"/>
                </a:lnTo>
                <a:lnTo>
                  <a:pt x="139" y="226"/>
                </a:lnTo>
                <a:lnTo>
                  <a:pt x="165" y="237"/>
                </a:lnTo>
                <a:lnTo>
                  <a:pt x="191" y="245"/>
                </a:lnTo>
                <a:lnTo>
                  <a:pt x="219" y="251"/>
                </a:lnTo>
                <a:lnTo>
                  <a:pt x="247" y="253"/>
                </a:lnTo>
                <a:lnTo>
                  <a:pt x="274" y="252"/>
                </a:lnTo>
                <a:lnTo>
                  <a:pt x="302" y="249"/>
                </a:lnTo>
                <a:lnTo>
                  <a:pt x="329" y="242"/>
                </a:lnTo>
                <a:lnTo>
                  <a:pt x="355" y="233"/>
                </a:lnTo>
                <a:lnTo>
                  <a:pt x="381" y="22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58"/>
          <p:cNvSpPr>
            <a:spLocks/>
          </p:cNvSpPr>
          <p:nvPr/>
        </p:nvSpPr>
        <p:spPr bwMode="auto">
          <a:xfrm>
            <a:off x="8180387" y="4706937"/>
            <a:ext cx="603250" cy="1047750"/>
          </a:xfrm>
          <a:custGeom>
            <a:avLst/>
            <a:gdLst>
              <a:gd name="T0" fmla="*/ 380 w 380"/>
              <a:gd name="T1" fmla="*/ 660 h 660"/>
              <a:gd name="T2" fmla="*/ 379 w 380"/>
              <a:gd name="T3" fmla="*/ 613 h 660"/>
              <a:gd name="T4" fmla="*/ 375 w 380"/>
              <a:gd name="T5" fmla="*/ 567 h 660"/>
              <a:gd name="T6" fmla="*/ 368 w 380"/>
              <a:gd name="T7" fmla="*/ 520 h 660"/>
              <a:gd name="T8" fmla="*/ 357 w 380"/>
              <a:gd name="T9" fmla="*/ 474 h 660"/>
              <a:gd name="T10" fmla="*/ 344 w 380"/>
              <a:gd name="T11" fmla="*/ 429 h 660"/>
              <a:gd name="T12" fmla="*/ 328 w 380"/>
              <a:gd name="T13" fmla="*/ 385 h 660"/>
              <a:gd name="T14" fmla="*/ 311 w 380"/>
              <a:gd name="T15" fmla="*/ 342 h 660"/>
              <a:gd name="T16" fmla="*/ 290 w 380"/>
              <a:gd name="T17" fmla="*/ 300 h 660"/>
              <a:gd name="T18" fmla="*/ 266 w 380"/>
              <a:gd name="T19" fmla="*/ 259 h 660"/>
              <a:gd name="T20" fmla="*/ 240 w 380"/>
              <a:gd name="T21" fmla="*/ 220 h 660"/>
              <a:gd name="T22" fmla="*/ 211 w 380"/>
              <a:gd name="T23" fmla="*/ 183 h 660"/>
              <a:gd name="T24" fmla="*/ 181 w 380"/>
              <a:gd name="T25" fmla="*/ 147 h 660"/>
              <a:gd name="T26" fmla="*/ 149 w 380"/>
              <a:gd name="T27" fmla="*/ 113 h 660"/>
              <a:gd name="T28" fmla="*/ 114 w 380"/>
              <a:gd name="T29" fmla="*/ 82 h 660"/>
              <a:gd name="T30" fmla="*/ 77 w 380"/>
              <a:gd name="T31" fmla="*/ 52 h 660"/>
              <a:gd name="T32" fmla="*/ 39 w 380"/>
              <a:gd name="T33" fmla="*/ 25 h 660"/>
              <a:gd name="T34" fmla="*/ 0 w 380"/>
              <a:gd name="T35" fmla="*/ 0 h 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0" h="660">
                <a:moveTo>
                  <a:pt x="380" y="660"/>
                </a:moveTo>
                <a:lnTo>
                  <a:pt x="379" y="613"/>
                </a:lnTo>
                <a:lnTo>
                  <a:pt x="375" y="567"/>
                </a:lnTo>
                <a:lnTo>
                  <a:pt x="368" y="520"/>
                </a:lnTo>
                <a:lnTo>
                  <a:pt x="357" y="474"/>
                </a:lnTo>
                <a:lnTo>
                  <a:pt x="344" y="429"/>
                </a:lnTo>
                <a:lnTo>
                  <a:pt x="328" y="385"/>
                </a:lnTo>
                <a:lnTo>
                  <a:pt x="311" y="342"/>
                </a:lnTo>
                <a:lnTo>
                  <a:pt x="290" y="300"/>
                </a:lnTo>
                <a:lnTo>
                  <a:pt x="266" y="259"/>
                </a:lnTo>
                <a:lnTo>
                  <a:pt x="240" y="220"/>
                </a:lnTo>
                <a:lnTo>
                  <a:pt x="211" y="183"/>
                </a:lnTo>
                <a:lnTo>
                  <a:pt x="181" y="147"/>
                </a:lnTo>
                <a:lnTo>
                  <a:pt x="149" y="113"/>
                </a:lnTo>
                <a:lnTo>
                  <a:pt x="114" y="82"/>
                </a:lnTo>
                <a:lnTo>
                  <a:pt x="77" y="52"/>
                </a:lnTo>
                <a:lnTo>
                  <a:pt x="39" y="25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59"/>
          <p:cNvSpPr>
            <a:spLocks/>
          </p:cNvSpPr>
          <p:nvPr/>
        </p:nvSpPr>
        <p:spPr bwMode="auto">
          <a:xfrm>
            <a:off x="7573962" y="4654550"/>
            <a:ext cx="604838" cy="401638"/>
          </a:xfrm>
          <a:custGeom>
            <a:avLst/>
            <a:gdLst>
              <a:gd name="T0" fmla="*/ 381 w 381"/>
              <a:gd name="T1" fmla="*/ 33 h 253"/>
              <a:gd name="T2" fmla="*/ 355 w 381"/>
              <a:gd name="T3" fmla="*/ 20 h 253"/>
              <a:gd name="T4" fmla="*/ 329 w 381"/>
              <a:gd name="T5" fmla="*/ 11 h 253"/>
              <a:gd name="T6" fmla="*/ 302 w 381"/>
              <a:gd name="T7" fmla="*/ 4 h 253"/>
              <a:gd name="T8" fmla="*/ 274 w 381"/>
              <a:gd name="T9" fmla="*/ 1 h 253"/>
              <a:gd name="T10" fmla="*/ 247 w 381"/>
              <a:gd name="T11" fmla="*/ 0 h 253"/>
              <a:gd name="T12" fmla="*/ 219 w 381"/>
              <a:gd name="T13" fmla="*/ 2 h 253"/>
              <a:gd name="T14" fmla="*/ 191 w 381"/>
              <a:gd name="T15" fmla="*/ 8 h 253"/>
              <a:gd name="T16" fmla="*/ 165 w 381"/>
              <a:gd name="T17" fmla="*/ 16 h 253"/>
              <a:gd name="T18" fmla="*/ 139 w 381"/>
              <a:gd name="T19" fmla="*/ 27 h 253"/>
              <a:gd name="T20" fmla="*/ 115 w 381"/>
              <a:gd name="T21" fmla="*/ 41 h 253"/>
              <a:gd name="T22" fmla="*/ 93 w 381"/>
              <a:gd name="T23" fmla="*/ 57 h 253"/>
              <a:gd name="T24" fmla="*/ 72 w 381"/>
              <a:gd name="T25" fmla="*/ 76 h 253"/>
              <a:gd name="T26" fmla="*/ 54 w 381"/>
              <a:gd name="T27" fmla="*/ 97 h 253"/>
              <a:gd name="T28" fmla="*/ 37 w 381"/>
              <a:gd name="T29" fmla="*/ 120 h 253"/>
              <a:gd name="T30" fmla="*/ 25 w 381"/>
              <a:gd name="T31" fmla="*/ 145 h 253"/>
              <a:gd name="T32" fmla="*/ 14 w 381"/>
              <a:gd name="T33" fmla="*/ 171 h 253"/>
              <a:gd name="T34" fmla="*/ 6 w 381"/>
              <a:gd name="T35" fmla="*/ 197 h 253"/>
              <a:gd name="T36" fmla="*/ 2 w 381"/>
              <a:gd name="T37" fmla="*/ 225 h 253"/>
              <a:gd name="T38" fmla="*/ 0 w 381"/>
              <a:gd name="T39" fmla="*/ 253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1" h="253">
                <a:moveTo>
                  <a:pt x="381" y="33"/>
                </a:moveTo>
                <a:lnTo>
                  <a:pt x="355" y="20"/>
                </a:lnTo>
                <a:lnTo>
                  <a:pt x="329" y="11"/>
                </a:lnTo>
                <a:lnTo>
                  <a:pt x="302" y="4"/>
                </a:lnTo>
                <a:lnTo>
                  <a:pt x="274" y="1"/>
                </a:lnTo>
                <a:lnTo>
                  <a:pt x="247" y="0"/>
                </a:lnTo>
                <a:lnTo>
                  <a:pt x="219" y="2"/>
                </a:lnTo>
                <a:lnTo>
                  <a:pt x="191" y="8"/>
                </a:lnTo>
                <a:lnTo>
                  <a:pt x="165" y="16"/>
                </a:lnTo>
                <a:lnTo>
                  <a:pt x="139" y="27"/>
                </a:lnTo>
                <a:lnTo>
                  <a:pt x="115" y="41"/>
                </a:lnTo>
                <a:lnTo>
                  <a:pt x="93" y="57"/>
                </a:lnTo>
                <a:lnTo>
                  <a:pt x="72" y="76"/>
                </a:lnTo>
                <a:lnTo>
                  <a:pt x="54" y="97"/>
                </a:lnTo>
                <a:lnTo>
                  <a:pt x="37" y="120"/>
                </a:lnTo>
                <a:lnTo>
                  <a:pt x="25" y="145"/>
                </a:lnTo>
                <a:lnTo>
                  <a:pt x="14" y="171"/>
                </a:lnTo>
                <a:lnTo>
                  <a:pt x="6" y="197"/>
                </a:lnTo>
                <a:lnTo>
                  <a:pt x="2" y="225"/>
                </a:lnTo>
                <a:lnTo>
                  <a:pt x="0" y="253"/>
                </a:lnTo>
              </a:path>
            </a:pathLst>
          </a:cu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60"/>
          <p:cNvSpPr>
            <a:spLocks/>
          </p:cNvSpPr>
          <p:nvPr/>
        </p:nvSpPr>
        <p:spPr bwMode="auto">
          <a:xfrm>
            <a:off x="7573962" y="5056187"/>
            <a:ext cx="606425" cy="1047750"/>
          </a:xfrm>
          <a:custGeom>
            <a:avLst/>
            <a:gdLst>
              <a:gd name="T0" fmla="*/ 0 w 382"/>
              <a:gd name="T1" fmla="*/ 0 h 660"/>
              <a:gd name="T2" fmla="*/ 2 w 382"/>
              <a:gd name="T3" fmla="*/ 47 h 660"/>
              <a:gd name="T4" fmla="*/ 6 w 382"/>
              <a:gd name="T5" fmla="*/ 93 h 660"/>
              <a:gd name="T6" fmla="*/ 13 w 382"/>
              <a:gd name="T7" fmla="*/ 140 h 660"/>
              <a:gd name="T8" fmla="*/ 23 w 382"/>
              <a:gd name="T9" fmla="*/ 186 h 660"/>
              <a:gd name="T10" fmla="*/ 36 w 382"/>
              <a:gd name="T11" fmla="*/ 231 h 660"/>
              <a:gd name="T12" fmla="*/ 52 w 382"/>
              <a:gd name="T13" fmla="*/ 275 h 660"/>
              <a:gd name="T14" fmla="*/ 70 w 382"/>
              <a:gd name="T15" fmla="*/ 318 h 660"/>
              <a:gd name="T16" fmla="*/ 91 w 382"/>
              <a:gd name="T17" fmla="*/ 360 h 660"/>
              <a:gd name="T18" fmla="*/ 115 w 382"/>
              <a:gd name="T19" fmla="*/ 401 h 660"/>
              <a:gd name="T20" fmla="*/ 140 w 382"/>
              <a:gd name="T21" fmla="*/ 440 h 660"/>
              <a:gd name="T22" fmla="*/ 169 w 382"/>
              <a:gd name="T23" fmla="*/ 477 h 660"/>
              <a:gd name="T24" fmla="*/ 199 w 382"/>
              <a:gd name="T25" fmla="*/ 513 h 660"/>
              <a:gd name="T26" fmla="*/ 232 w 382"/>
              <a:gd name="T27" fmla="*/ 547 h 660"/>
              <a:gd name="T28" fmla="*/ 266 w 382"/>
              <a:gd name="T29" fmla="*/ 578 h 660"/>
              <a:gd name="T30" fmla="*/ 303 w 382"/>
              <a:gd name="T31" fmla="*/ 608 h 660"/>
              <a:gd name="T32" fmla="*/ 341 w 382"/>
              <a:gd name="T33" fmla="*/ 635 h 660"/>
              <a:gd name="T34" fmla="*/ 382 w 382"/>
              <a:gd name="T35" fmla="*/ 660 h 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2" h="660">
                <a:moveTo>
                  <a:pt x="0" y="0"/>
                </a:moveTo>
                <a:lnTo>
                  <a:pt x="2" y="47"/>
                </a:lnTo>
                <a:lnTo>
                  <a:pt x="6" y="93"/>
                </a:lnTo>
                <a:lnTo>
                  <a:pt x="13" y="140"/>
                </a:lnTo>
                <a:lnTo>
                  <a:pt x="23" y="186"/>
                </a:lnTo>
                <a:lnTo>
                  <a:pt x="36" y="231"/>
                </a:lnTo>
                <a:lnTo>
                  <a:pt x="52" y="275"/>
                </a:lnTo>
                <a:lnTo>
                  <a:pt x="70" y="318"/>
                </a:lnTo>
                <a:lnTo>
                  <a:pt x="91" y="360"/>
                </a:lnTo>
                <a:lnTo>
                  <a:pt x="115" y="401"/>
                </a:lnTo>
                <a:lnTo>
                  <a:pt x="140" y="440"/>
                </a:lnTo>
                <a:lnTo>
                  <a:pt x="169" y="477"/>
                </a:lnTo>
                <a:lnTo>
                  <a:pt x="199" y="513"/>
                </a:lnTo>
                <a:lnTo>
                  <a:pt x="232" y="547"/>
                </a:lnTo>
                <a:lnTo>
                  <a:pt x="266" y="578"/>
                </a:lnTo>
                <a:lnTo>
                  <a:pt x="303" y="608"/>
                </a:lnTo>
                <a:lnTo>
                  <a:pt x="341" y="635"/>
                </a:lnTo>
                <a:lnTo>
                  <a:pt x="382" y="660"/>
                </a:lnTo>
              </a:path>
            </a:pathLst>
          </a:cu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61"/>
          <p:cNvSpPr>
            <a:spLocks/>
          </p:cNvSpPr>
          <p:nvPr/>
        </p:nvSpPr>
        <p:spPr bwMode="auto">
          <a:xfrm>
            <a:off x="8180387" y="5754687"/>
            <a:ext cx="601663" cy="401638"/>
          </a:xfrm>
          <a:custGeom>
            <a:avLst/>
            <a:gdLst>
              <a:gd name="T0" fmla="*/ 0 w 379"/>
              <a:gd name="T1" fmla="*/ 220 h 253"/>
              <a:gd name="T2" fmla="*/ 24 w 379"/>
              <a:gd name="T3" fmla="*/ 233 h 253"/>
              <a:gd name="T4" fmla="*/ 51 w 379"/>
              <a:gd name="T5" fmla="*/ 242 h 253"/>
              <a:gd name="T6" fmla="*/ 77 w 379"/>
              <a:gd name="T7" fmla="*/ 249 h 253"/>
              <a:gd name="T8" fmla="*/ 105 w 379"/>
              <a:gd name="T9" fmla="*/ 252 h 253"/>
              <a:gd name="T10" fmla="*/ 133 w 379"/>
              <a:gd name="T11" fmla="*/ 253 h 253"/>
              <a:gd name="T12" fmla="*/ 161 w 379"/>
              <a:gd name="T13" fmla="*/ 251 h 253"/>
              <a:gd name="T14" fmla="*/ 188 w 379"/>
              <a:gd name="T15" fmla="*/ 245 h 253"/>
              <a:gd name="T16" fmla="*/ 215 w 379"/>
              <a:gd name="T17" fmla="*/ 237 h 253"/>
              <a:gd name="T18" fmla="*/ 240 w 379"/>
              <a:gd name="T19" fmla="*/ 226 h 253"/>
              <a:gd name="T20" fmla="*/ 265 w 379"/>
              <a:gd name="T21" fmla="*/ 212 h 253"/>
              <a:gd name="T22" fmla="*/ 287 w 379"/>
              <a:gd name="T23" fmla="*/ 196 h 253"/>
              <a:gd name="T24" fmla="*/ 307 w 379"/>
              <a:gd name="T25" fmla="*/ 177 h 253"/>
              <a:gd name="T26" fmla="*/ 326 w 379"/>
              <a:gd name="T27" fmla="*/ 156 h 253"/>
              <a:gd name="T28" fmla="*/ 342 w 379"/>
              <a:gd name="T29" fmla="*/ 133 h 253"/>
              <a:gd name="T30" fmla="*/ 355 w 379"/>
              <a:gd name="T31" fmla="*/ 108 h 253"/>
              <a:gd name="T32" fmla="*/ 365 w 379"/>
              <a:gd name="T33" fmla="*/ 82 h 253"/>
              <a:gd name="T34" fmla="*/ 373 w 379"/>
              <a:gd name="T35" fmla="*/ 56 h 253"/>
              <a:gd name="T36" fmla="*/ 378 w 379"/>
              <a:gd name="T37" fmla="*/ 28 h 253"/>
              <a:gd name="T38" fmla="*/ 379 w 379"/>
              <a:gd name="T39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79" h="253">
                <a:moveTo>
                  <a:pt x="0" y="220"/>
                </a:moveTo>
                <a:lnTo>
                  <a:pt x="24" y="233"/>
                </a:lnTo>
                <a:lnTo>
                  <a:pt x="51" y="242"/>
                </a:lnTo>
                <a:lnTo>
                  <a:pt x="77" y="249"/>
                </a:lnTo>
                <a:lnTo>
                  <a:pt x="105" y="252"/>
                </a:lnTo>
                <a:lnTo>
                  <a:pt x="133" y="253"/>
                </a:lnTo>
                <a:lnTo>
                  <a:pt x="161" y="251"/>
                </a:lnTo>
                <a:lnTo>
                  <a:pt x="188" y="245"/>
                </a:lnTo>
                <a:lnTo>
                  <a:pt x="215" y="237"/>
                </a:lnTo>
                <a:lnTo>
                  <a:pt x="240" y="226"/>
                </a:lnTo>
                <a:lnTo>
                  <a:pt x="265" y="212"/>
                </a:lnTo>
                <a:lnTo>
                  <a:pt x="287" y="196"/>
                </a:lnTo>
                <a:lnTo>
                  <a:pt x="307" y="177"/>
                </a:lnTo>
                <a:lnTo>
                  <a:pt x="326" y="156"/>
                </a:lnTo>
                <a:lnTo>
                  <a:pt x="342" y="133"/>
                </a:lnTo>
                <a:lnTo>
                  <a:pt x="355" y="108"/>
                </a:lnTo>
                <a:lnTo>
                  <a:pt x="365" y="82"/>
                </a:lnTo>
                <a:lnTo>
                  <a:pt x="373" y="56"/>
                </a:lnTo>
                <a:lnTo>
                  <a:pt x="378" y="28"/>
                </a:lnTo>
                <a:lnTo>
                  <a:pt x="379" y="0"/>
                </a:lnTo>
              </a:path>
            </a:pathLst>
          </a:cu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62"/>
          <p:cNvSpPr>
            <a:spLocks/>
          </p:cNvSpPr>
          <p:nvPr/>
        </p:nvSpPr>
        <p:spPr bwMode="auto">
          <a:xfrm>
            <a:off x="7372350" y="4598987"/>
            <a:ext cx="1611313" cy="1611313"/>
          </a:xfrm>
          <a:custGeom>
            <a:avLst/>
            <a:gdLst>
              <a:gd name="T0" fmla="*/ 1014 w 1015"/>
              <a:gd name="T1" fmla="*/ 469 h 1015"/>
              <a:gd name="T2" fmla="*/ 1003 w 1015"/>
              <a:gd name="T3" fmla="*/ 393 h 1015"/>
              <a:gd name="T4" fmla="*/ 979 w 1015"/>
              <a:gd name="T5" fmla="*/ 320 h 1015"/>
              <a:gd name="T6" fmla="*/ 946 w 1015"/>
              <a:gd name="T7" fmla="*/ 251 h 1015"/>
              <a:gd name="T8" fmla="*/ 902 w 1015"/>
              <a:gd name="T9" fmla="*/ 188 h 1015"/>
              <a:gd name="T10" fmla="*/ 849 w 1015"/>
              <a:gd name="T11" fmla="*/ 132 h 1015"/>
              <a:gd name="T12" fmla="*/ 789 w 1015"/>
              <a:gd name="T13" fmla="*/ 84 h 1015"/>
              <a:gd name="T14" fmla="*/ 722 w 1015"/>
              <a:gd name="T15" fmla="*/ 47 h 1015"/>
              <a:gd name="T16" fmla="*/ 650 w 1015"/>
              <a:gd name="T17" fmla="*/ 21 h 1015"/>
              <a:gd name="T18" fmla="*/ 575 w 1015"/>
              <a:gd name="T19" fmla="*/ 4 h 1015"/>
              <a:gd name="T20" fmla="*/ 498 w 1015"/>
              <a:gd name="T21" fmla="*/ 0 h 1015"/>
              <a:gd name="T22" fmla="*/ 422 w 1015"/>
              <a:gd name="T23" fmla="*/ 7 h 1015"/>
              <a:gd name="T24" fmla="*/ 347 w 1015"/>
              <a:gd name="T25" fmla="*/ 26 h 1015"/>
              <a:gd name="T26" fmla="*/ 276 w 1015"/>
              <a:gd name="T27" fmla="*/ 55 h 1015"/>
              <a:gd name="T28" fmla="*/ 211 w 1015"/>
              <a:gd name="T29" fmla="*/ 96 h 1015"/>
              <a:gd name="T30" fmla="*/ 153 w 1015"/>
              <a:gd name="T31" fmla="*/ 146 h 1015"/>
              <a:gd name="T32" fmla="*/ 102 w 1015"/>
              <a:gd name="T33" fmla="*/ 203 h 1015"/>
              <a:gd name="T34" fmla="*/ 60 w 1015"/>
              <a:gd name="T35" fmla="*/ 268 h 1015"/>
              <a:gd name="T36" fmla="*/ 29 w 1015"/>
              <a:gd name="T37" fmla="*/ 337 h 1015"/>
              <a:gd name="T38" fmla="*/ 9 w 1015"/>
              <a:gd name="T39" fmla="*/ 411 h 1015"/>
              <a:gd name="T40" fmla="*/ 0 w 1015"/>
              <a:gd name="T41" fmla="*/ 488 h 1015"/>
              <a:gd name="T42" fmla="*/ 4 w 1015"/>
              <a:gd name="T43" fmla="*/ 565 h 1015"/>
              <a:gd name="T44" fmla="*/ 18 w 1015"/>
              <a:gd name="T45" fmla="*/ 640 h 1015"/>
              <a:gd name="T46" fmla="*/ 44 w 1015"/>
              <a:gd name="T47" fmla="*/ 713 h 1015"/>
              <a:gd name="T48" fmla="*/ 80 w 1015"/>
              <a:gd name="T49" fmla="*/ 780 h 1015"/>
              <a:gd name="T50" fmla="*/ 126 w 1015"/>
              <a:gd name="T51" fmla="*/ 842 h 1015"/>
              <a:gd name="T52" fmla="*/ 181 w 1015"/>
              <a:gd name="T53" fmla="*/ 896 h 1015"/>
              <a:gd name="T54" fmla="*/ 243 w 1015"/>
              <a:gd name="T55" fmla="*/ 941 h 1015"/>
              <a:gd name="T56" fmla="*/ 311 w 1015"/>
              <a:gd name="T57" fmla="*/ 976 h 1015"/>
              <a:gd name="T58" fmla="*/ 384 w 1015"/>
              <a:gd name="T59" fmla="*/ 1000 h 1015"/>
              <a:gd name="T60" fmla="*/ 460 w 1015"/>
              <a:gd name="T61" fmla="*/ 1013 h 1015"/>
              <a:gd name="T62" fmla="*/ 537 w 1015"/>
              <a:gd name="T63" fmla="*/ 1014 h 1015"/>
              <a:gd name="T64" fmla="*/ 613 w 1015"/>
              <a:gd name="T65" fmla="*/ 1005 h 1015"/>
              <a:gd name="T66" fmla="*/ 686 w 1015"/>
              <a:gd name="T67" fmla="*/ 983 h 1015"/>
              <a:gd name="T68" fmla="*/ 756 w 1015"/>
              <a:gd name="T69" fmla="*/ 950 h 1015"/>
              <a:gd name="T70" fmla="*/ 820 w 1015"/>
              <a:gd name="T71" fmla="*/ 907 h 1015"/>
              <a:gd name="T72" fmla="*/ 877 w 1015"/>
              <a:gd name="T73" fmla="*/ 855 h 1015"/>
              <a:gd name="T74" fmla="*/ 925 w 1015"/>
              <a:gd name="T75" fmla="*/ 796 h 1015"/>
              <a:gd name="T76" fmla="*/ 963 w 1015"/>
              <a:gd name="T77" fmla="*/ 731 h 1015"/>
              <a:gd name="T78" fmla="*/ 992 w 1015"/>
              <a:gd name="T79" fmla="*/ 659 h 1015"/>
              <a:gd name="T80" fmla="*/ 1010 w 1015"/>
              <a:gd name="T81" fmla="*/ 584 h 1015"/>
              <a:gd name="T82" fmla="*/ 1015 w 1015"/>
              <a:gd name="T83" fmla="*/ 507 h 10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15" h="1015">
                <a:moveTo>
                  <a:pt x="1015" y="507"/>
                </a:moveTo>
                <a:lnTo>
                  <a:pt x="1014" y="469"/>
                </a:lnTo>
                <a:lnTo>
                  <a:pt x="1010" y="431"/>
                </a:lnTo>
                <a:lnTo>
                  <a:pt x="1003" y="393"/>
                </a:lnTo>
                <a:lnTo>
                  <a:pt x="992" y="356"/>
                </a:lnTo>
                <a:lnTo>
                  <a:pt x="979" y="320"/>
                </a:lnTo>
                <a:lnTo>
                  <a:pt x="963" y="284"/>
                </a:lnTo>
                <a:lnTo>
                  <a:pt x="946" y="251"/>
                </a:lnTo>
                <a:lnTo>
                  <a:pt x="925" y="218"/>
                </a:lnTo>
                <a:lnTo>
                  <a:pt x="902" y="188"/>
                </a:lnTo>
                <a:lnTo>
                  <a:pt x="877" y="159"/>
                </a:lnTo>
                <a:lnTo>
                  <a:pt x="849" y="132"/>
                </a:lnTo>
                <a:lnTo>
                  <a:pt x="820" y="107"/>
                </a:lnTo>
                <a:lnTo>
                  <a:pt x="789" y="84"/>
                </a:lnTo>
                <a:lnTo>
                  <a:pt x="756" y="65"/>
                </a:lnTo>
                <a:lnTo>
                  <a:pt x="722" y="47"/>
                </a:lnTo>
                <a:lnTo>
                  <a:pt x="686" y="32"/>
                </a:lnTo>
                <a:lnTo>
                  <a:pt x="650" y="21"/>
                </a:lnTo>
                <a:lnTo>
                  <a:pt x="613" y="10"/>
                </a:lnTo>
                <a:lnTo>
                  <a:pt x="575" y="4"/>
                </a:lnTo>
                <a:lnTo>
                  <a:pt x="537" y="1"/>
                </a:lnTo>
                <a:lnTo>
                  <a:pt x="498" y="0"/>
                </a:lnTo>
                <a:lnTo>
                  <a:pt x="460" y="2"/>
                </a:lnTo>
                <a:lnTo>
                  <a:pt x="422" y="7"/>
                </a:lnTo>
                <a:lnTo>
                  <a:pt x="384" y="15"/>
                </a:lnTo>
                <a:lnTo>
                  <a:pt x="347" y="26"/>
                </a:lnTo>
                <a:lnTo>
                  <a:pt x="311" y="39"/>
                </a:lnTo>
                <a:lnTo>
                  <a:pt x="276" y="55"/>
                </a:lnTo>
                <a:lnTo>
                  <a:pt x="243" y="74"/>
                </a:lnTo>
                <a:lnTo>
                  <a:pt x="211" y="96"/>
                </a:lnTo>
                <a:lnTo>
                  <a:pt x="181" y="119"/>
                </a:lnTo>
                <a:lnTo>
                  <a:pt x="153" y="146"/>
                </a:lnTo>
                <a:lnTo>
                  <a:pt x="126" y="173"/>
                </a:lnTo>
                <a:lnTo>
                  <a:pt x="102" y="203"/>
                </a:lnTo>
                <a:lnTo>
                  <a:pt x="80" y="235"/>
                </a:lnTo>
                <a:lnTo>
                  <a:pt x="60" y="268"/>
                </a:lnTo>
                <a:lnTo>
                  <a:pt x="44" y="302"/>
                </a:lnTo>
                <a:lnTo>
                  <a:pt x="29" y="337"/>
                </a:lnTo>
                <a:lnTo>
                  <a:pt x="18" y="374"/>
                </a:lnTo>
                <a:lnTo>
                  <a:pt x="9" y="411"/>
                </a:lnTo>
                <a:lnTo>
                  <a:pt x="4" y="450"/>
                </a:lnTo>
                <a:lnTo>
                  <a:pt x="0" y="488"/>
                </a:lnTo>
                <a:lnTo>
                  <a:pt x="0" y="527"/>
                </a:lnTo>
                <a:lnTo>
                  <a:pt x="4" y="565"/>
                </a:lnTo>
                <a:lnTo>
                  <a:pt x="9" y="603"/>
                </a:lnTo>
                <a:lnTo>
                  <a:pt x="18" y="640"/>
                </a:lnTo>
                <a:lnTo>
                  <a:pt x="29" y="677"/>
                </a:lnTo>
                <a:lnTo>
                  <a:pt x="44" y="713"/>
                </a:lnTo>
                <a:lnTo>
                  <a:pt x="60" y="747"/>
                </a:lnTo>
                <a:lnTo>
                  <a:pt x="80" y="780"/>
                </a:lnTo>
                <a:lnTo>
                  <a:pt x="102" y="812"/>
                </a:lnTo>
                <a:lnTo>
                  <a:pt x="126" y="842"/>
                </a:lnTo>
                <a:lnTo>
                  <a:pt x="153" y="869"/>
                </a:lnTo>
                <a:lnTo>
                  <a:pt x="181" y="896"/>
                </a:lnTo>
                <a:lnTo>
                  <a:pt x="211" y="919"/>
                </a:lnTo>
                <a:lnTo>
                  <a:pt x="243" y="941"/>
                </a:lnTo>
                <a:lnTo>
                  <a:pt x="276" y="960"/>
                </a:lnTo>
                <a:lnTo>
                  <a:pt x="311" y="976"/>
                </a:lnTo>
                <a:lnTo>
                  <a:pt x="347" y="988"/>
                </a:lnTo>
                <a:lnTo>
                  <a:pt x="384" y="1000"/>
                </a:lnTo>
                <a:lnTo>
                  <a:pt x="422" y="1008"/>
                </a:lnTo>
                <a:lnTo>
                  <a:pt x="460" y="1013"/>
                </a:lnTo>
                <a:lnTo>
                  <a:pt x="498" y="1015"/>
                </a:lnTo>
                <a:lnTo>
                  <a:pt x="537" y="1014"/>
                </a:lnTo>
                <a:lnTo>
                  <a:pt x="575" y="1010"/>
                </a:lnTo>
                <a:lnTo>
                  <a:pt x="613" y="1005"/>
                </a:lnTo>
                <a:lnTo>
                  <a:pt x="650" y="994"/>
                </a:lnTo>
                <a:lnTo>
                  <a:pt x="686" y="983"/>
                </a:lnTo>
                <a:lnTo>
                  <a:pt x="722" y="968"/>
                </a:lnTo>
                <a:lnTo>
                  <a:pt x="756" y="950"/>
                </a:lnTo>
                <a:lnTo>
                  <a:pt x="789" y="931"/>
                </a:lnTo>
                <a:lnTo>
                  <a:pt x="820" y="907"/>
                </a:lnTo>
                <a:lnTo>
                  <a:pt x="849" y="883"/>
                </a:lnTo>
                <a:lnTo>
                  <a:pt x="877" y="855"/>
                </a:lnTo>
                <a:lnTo>
                  <a:pt x="902" y="827"/>
                </a:lnTo>
                <a:lnTo>
                  <a:pt x="925" y="796"/>
                </a:lnTo>
                <a:lnTo>
                  <a:pt x="946" y="764"/>
                </a:lnTo>
                <a:lnTo>
                  <a:pt x="963" y="731"/>
                </a:lnTo>
                <a:lnTo>
                  <a:pt x="979" y="695"/>
                </a:lnTo>
                <a:lnTo>
                  <a:pt x="992" y="659"/>
                </a:lnTo>
                <a:lnTo>
                  <a:pt x="1003" y="622"/>
                </a:lnTo>
                <a:lnTo>
                  <a:pt x="1010" y="584"/>
                </a:lnTo>
                <a:lnTo>
                  <a:pt x="1014" y="546"/>
                </a:lnTo>
                <a:lnTo>
                  <a:pt x="1015" y="507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63"/>
          <p:cNvSpPr>
            <a:spLocks/>
          </p:cNvSpPr>
          <p:nvPr/>
        </p:nvSpPr>
        <p:spPr bwMode="auto">
          <a:xfrm>
            <a:off x="2778125" y="1643062"/>
            <a:ext cx="1209675" cy="1503363"/>
          </a:xfrm>
          <a:custGeom>
            <a:avLst/>
            <a:gdLst>
              <a:gd name="T0" fmla="*/ 255 w 762"/>
              <a:gd name="T1" fmla="*/ 0 h 947"/>
              <a:gd name="T2" fmla="*/ 221 w 762"/>
              <a:gd name="T3" fmla="*/ 21 h 947"/>
              <a:gd name="T4" fmla="*/ 190 w 762"/>
              <a:gd name="T5" fmla="*/ 44 h 947"/>
              <a:gd name="T6" fmla="*/ 161 w 762"/>
              <a:gd name="T7" fmla="*/ 70 h 947"/>
              <a:gd name="T8" fmla="*/ 133 w 762"/>
              <a:gd name="T9" fmla="*/ 97 h 947"/>
              <a:gd name="T10" fmla="*/ 108 w 762"/>
              <a:gd name="T11" fmla="*/ 126 h 947"/>
              <a:gd name="T12" fmla="*/ 86 w 762"/>
              <a:gd name="T13" fmla="*/ 159 h 947"/>
              <a:gd name="T14" fmla="*/ 65 w 762"/>
              <a:gd name="T15" fmla="*/ 191 h 947"/>
              <a:gd name="T16" fmla="*/ 48 w 762"/>
              <a:gd name="T17" fmla="*/ 226 h 947"/>
              <a:gd name="T18" fmla="*/ 33 w 762"/>
              <a:gd name="T19" fmla="*/ 262 h 947"/>
              <a:gd name="T20" fmla="*/ 20 w 762"/>
              <a:gd name="T21" fmla="*/ 299 h 947"/>
              <a:gd name="T22" fmla="*/ 11 w 762"/>
              <a:gd name="T23" fmla="*/ 337 h 947"/>
              <a:gd name="T24" fmla="*/ 5 w 762"/>
              <a:gd name="T25" fmla="*/ 375 h 947"/>
              <a:gd name="T26" fmla="*/ 1 w 762"/>
              <a:gd name="T27" fmla="*/ 414 h 947"/>
              <a:gd name="T28" fmla="*/ 0 w 762"/>
              <a:gd name="T29" fmla="*/ 452 h 947"/>
              <a:gd name="T30" fmla="*/ 2 w 762"/>
              <a:gd name="T31" fmla="*/ 492 h 947"/>
              <a:gd name="T32" fmla="*/ 8 w 762"/>
              <a:gd name="T33" fmla="*/ 530 h 947"/>
              <a:gd name="T34" fmla="*/ 16 w 762"/>
              <a:gd name="T35" fmla="*/ 568 h 947"/>
              <a:gd name="T36" fmla="*/ 28 w 762"/>
              <a:gd name="T37" fmla="*/ 605 h 947"/>
              <a:gd name="T38" fmla="*/ 42 w 762"/>
              <a:gd name="T39" fmla="*/ 641 h 947"/>
              <a:gd name="T40" fmla="*/ 59 w 762"/>
              <a:gd name="T41" fmla="*/ 677 h 947"/>
              <a:gd name="T42" fmla="*/ 79 w 762"/>
              <a:gd name="T43" fmla="*/ 710 h 947"/>
              <a:gd name="T44" fmla="*/ 100 w 762"/>
              <a:gd name="T45" fmla="*/ 743 h 947"/>
              <a:gd name="T46" fmla="*/ 125 w 762"/>
              <a:gd name="T47" fmla="*/ 773 h 947"/>
              <a:gd name="T48" fmla="*/ 152 w 762"/>
              <a:gd name="T49" fmla="*/ 800 h 947"/>
              <a:gd name="T50" fmla="*/ 179 w 762"/>
              <a:gd name="T51" fmla="*/ 827 h 947"/>
              <a:gd name="T52" fmla="*/ 211 w 762"/>
              <a:gd name="T53" fmla="*/ 851 h 947"/>
              <a:gd name="T54" fmla="*/ 243 w 762"/>
              <a:gd name="T55" fmla="*/ 872 h 947"/>
              <a:gd name="T56" fmla="*/ 277 w 762"/>
              <a:gd name="T57" fmla="*/ 892 h 947"/>
              <a:gd name="T58" fmla="*/ 312 w 762"/>
              <a:gd name="T59" fmla="*/ 908 h 947"/>
              <a:gd name="T60" fmla="*/ 348 w 762"/>
              <a:gd name="T61" fmla="*/ 922 h 947"/>
              <a:gd name="T62" fmla="*/ 386 w 762"/>
              <a:gd name="T63" fmla="*/ 932 h 947"/>
              <a:gd name="T64" fmla="*/ 423 w 762"/>
              <a:gd name="T65" fmla="*/ 940 h 947"/>
              <a:gd name="T66" fmla="*/ 463 w 762"/>
              <a:gd name="T67" fmla="*/ 945 h 947"/>
              <a:gd name="T68" fmla="*/ 501 w 762"/>
              <a:gd name="T69" fmla="*/ 947 h 947"/>
              <a:gd name="T70" fmla="*/ 540 w 762"/>
              <a:gd name="T71" fmla="*/ 946 h 947"/>
              <a:gd name="T72" fmla="*/ 578 w 762"/>
              <a:gd name="T73" fmla="*/ 943 h 947"/>
              <a:gd name="T74" fmla="*/ 618 w 762"/>
              <a:gd name="T75" fmla="*/ 936 h 947"/>
              <a:gd name="T76" fmla="*/ 655 w 762"/>
              <a:gd name="T77" fmla="*/ 925 h 947"/>
              <a:gd name="T78" fmla="*/ 692 w 762"/>
              <a:gd name="T79" fmla="*/ 913 h 947"/>
              <a:gd name="T80" fmla="*/ 727 w 762"/>
              <a:gd name="T81" fmla="*/ 897 h 947"/>
              <a:gd name="T82" fmla="*/ 762 w 762"/>
              <a:gd name="T83" fmla="*/ 879 h 9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62" h="947">
                <a:moveTo>
                  <a:pt x="255" y="0"/>
                </a:moveTo>
                <a:lnTo>
                  <a:pt x="221" y="21"/>
                </a:lnTo>
                <a:lnTo>
                  <a:pt x="190" y="44"/>
                </a:lnTo>
                <a:lnTo>
                  <a:pt x="161" y="70"/>
                </a:lnTo>
                <a:lnTo>
                  <a:pt x="133" y="97"/>
                </a:lnTo>
                <a:lnTo>
                  <a:pt x="108" y="126"/>
                </a:lnTo>
                <a:lnTo>
                  <a:pt x="86" y="159"/>
                </a:lnTo>
                <a:lnTo>
                  <a:pt x="65" y="191"/>
                </a:lnTo>
                <a:lnTo>
                  <a:pt x="48" y="226"/>
                </a:lnTo>
                <a:lnTo>
                  <a:pt x="33" y="262"/>
                </a:lnTo>
                <a:lnTo>
                  <a:pt x="20" y="299"/>
                </a:lnTo>
                <a:lnTo>
                  <a:pt x="11" y="337"/>
                </a:lnTo>
                <a:lnTo>
                  <a:pt x="5" y="375"/>
                </a:lnTo>
                <a:lnTo>
                  <a:pt x="1" y="414"/>
                </a:lnTo>
                <a:lnTo>
                  <a:pt x="0" y="452"/>
                </a:lnTo>
                <a:lnTo>
                  <a:pt x="2" y="492"/>
                </a:lnTo>
                <a:lnTo>
                  <a:pt x="8" y="530"/>
                </a:lnTo>
                <a:lnTo>
                  <a:pt x="16" y="568"/>
                </a:lnTo>
                <a:lnTo>
                  <a:pt x="28" y="605"/>
                </a:lnTo>
                <a:lnTo>
                  <a:pt x="42" y="641"/>
                </a:lnTo>
                <a:lnTo>
                  <a:pt x="59" y="677"/>
                </a:lnTo>
                <a:lnTo>
                  <a:pt x="79" y="710"/>
                </a:lnTo>
                <a:lnTo>
                  <a:pt x="100" y="743"/>
                </a:lnTo>
                <a:lnTo>
                  <a:pt x="125" y="773"/>
                </a:lnTo>
                <a:lnTo>
                  <a:pt x="152" y="800"/>
                </a:lnTo>
                <a:lnTo>
                  <a:pt x="179" y="827"/>
                </a:lnTo>
                <a:lnTo>
                  <a:pt x="211" y="851"/>
                </a:lnTo>
                <a:lnTo>
                  <a:pt x="243" y="872"/>
                </a:lnTo>
                <a:lnTo>
                  <a:pt x="277" y="892"/>
                </a:lnTo>
                <a:lnTo>
                  <a:pt x="312" y="908"/>
                </a:lnTo>
                <a:lnTo>
                  <a:pt x="348" y="922"/>
                </a:lnTo>
                <a:lnTo>
                  <a:pt x="386" y="932"/>
                </a:lnTo>
                <a:lnTo>
                  <a:pt x="423" y="940"/>
                </a:lnTo>
                <a:lnTo>
                  <a:pt x="463" y="945"/>
                </a:lnTo>
                <a:lnTo>
                  <a:pt x="501" y="947"/>
                </a:lnTo>
                <a:lnTo>
                  <a:pt x="540" y="946"/>
                </a:lnTo>
                <a:lnTo>
                  <a:pt x="578" y="943"/>
                </a:lnTo>
                <a:lnTo>
                  <a:pt x="618" y="936"/>
                </a:lnTo>
                <a:lnTo>
                  <a:pt x="655" y="925"/>
                </a:lnTo>
                <a:lnTo>
                  <a:pt x="692" y="913"/>
                </a:lnTo>
                <a:lnTo>
                  <a:pt x="727" y="897"/>
                </a:lnTo>
                <a:lnTo>
                  <a:pt x="762" y="879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64"/>
          <p:cNvSpPr>
            <a:spLocks/>
          </p:cNvSpPr>
          <p:nvPr/>
        </p:nvSpPr>
        <p:spPr bwMode="auto">
          <a:xfrm>
            <a:off x="3182937" y="1535112"/>
            <a:ext cx="1206500" cy="1503363"/>
          </a:xfrm>
          <a:custGeom>
            <a:avLst/>
            <a:gdLst>
              <a:gd name="T0" fmla="*/ 507 w 760"/>
              <a:gd name="T1" fmla="*/ 947 h 947"/>
              <a:gd name="T2" fmla="*/ 539 w 760"/>
              <a:gd name="T3" fmla="*/ 926 h 947"/>
              <a:gd name="T4" fmla="*/ 571 w 760"/>
              <a:gd name="T5" fmla="*/ 903 h 947"/>
              <a:gd name="T6" fmla="*/ 600 w 760"/>
              <a:gd name="T7" fmla="*/ 878 h 947"/>
              <a:gd name="T8" fmla="*/ 627 w 760"/>
              <a:gd name="T9" fmla="*/ 850 h 947"/>
              <a:gd name="T10" fmla="*/ 653 w 760"/>
              <a:gd name="T11" fmla="*/ 821 h 947"/>
              <a:gd name="T12" fmla="*/ 675 w 760"/>
              <a:gd name="T13" fmla="*/ 789 h 947"/>
              <a:gd name="T14" fmla="*/ 696 w 760"/>
              <a:gd name="T15" fmla="*/ 756 h 947"/>
              <a:gd name="T16" fmla="*/ 713 w 760"/>
              <a:gd name="T17" fmla="*/ 722 h 947"/>
              <a:gd name="T18" fmla="*/ 728 w 760"/>
              <a:gd name="T19" fmla="*/ 686 h 947"/>
              <a:gd name="T20" fmla="*/ 741 w 760"/>
              <a:gd name="T21" fmla="*/ 649 h 947"/>
              <a:gd name="T22" fmla="*/ 750 w 760"/>
              <a:gd name="T23" fmla="*/ 611 h 947"/>
              <a:gd name="T24" fmla="*/ 756 w 760"/>
              <a:gd name="T25" fmla="*/ 572 h 947"/>
              <a:gd name="T26" fmla="*/ 759 w 760"/>
              <a:gd name="T27" fmla="*/ 533 h 947"/>
              <a:gd name="T28" fmla="*/ 760 w 760"/>
              <a:gd name="T29" fmla="*/ 495 h 947"/>
              <a:gd name="T30" fmla="*/ 758 w 760"/>
              <a:gd name="T31" fmla="*/ 456 h 947"/>
              <a:gd name="T32" fmla="*/ 752 w 760"/>
              <a:gd name="T33" fmla="*/ 417 h 947"/>
              <a:gd name="T34" fmla="*/ 744 w 760"/>
              <a:gd name="T35" fmla="*/ 379 h 947"/>
              <a:gd name="T36" fmla="*/ 733 w 760"/>
              <a:gd name="T37" fmla="*/ 342 h 947"/>
              <a:gd name="T38" fmla="*/ 719 w 760"/>
              <a:gd name="T39" fmla="*/ 306 h 947"/>
              <a:gd name="T40" fmla="*/ 701 w 760"/>
              <a:gd name="T41" fmla="*/ 271 h 947"/>
              <a:gd name="T42" fmla="*/ 682 w 760"/>
              <a:gd name="T43" fmla="*/ 237 h 947"/>
              <a:gd name="T44" fmla="*/ 661 w 760"/>
              <a:gd name="T45" fmla="*/ 205 h 947"/>
              <a:gd name="T46" fmla="*/ 635 w 760"/>
              <a:gd name="T47" fmla="*/ 175 h 947"/>
              <a:gd name="T48" fmla="*/ 609 w 760"/>
              <a:gd name="T49" fmla="*/ 147 h 947"/>
              <a:gd name="T50" fmla="*/ 581 w 760"/>
              <a:gd name="T51" fmla="*/ 120 h 947"/>
              <a:gd name="T52" fmla="*/ 550 w 760"/>
              <a:gd name="T53" fmla="*/ 96 h 947"/>
              <a:gd name="T54" fmla="*/ 518 w 760"/>
              <a:gd name="T55" fmla="*/ 75 h 947"/>
              <a:gd name="T56" fmla="*/ 484 w 760"/>
              <a:gd name="T57" fmla="*/ 56 h 947"/>
              <a:gd name="T58" fmla="*/ 448 w 760"/>
              <a:gd name="T59" fmla="*/ 39 h 947"/>
              <a:gd name="T60" fmla="*/ 412 w 760"/>
              <a:gd name="T61" fmla="*/ 25 h 947"/>
              <a:gd name="T62" fmla="*/ 374 w 760"/>
              <a:gd name="T63" fmla="*/ 15 h 947"/>
              <a:gd name="T64" fmla="*/ 337 w 760"/>
              <a:gd name="T65" fmla="*/ 7 h 947"/>
              <a:gd name="T66" fmla="*/ 298 w 760"/>
              <a:gd name="T67" fmla="*/ 2 h 947"/>
              <a:gd name="T68" fmla="*/ 260 w 760"/>
              <a:gd name="T69" fmla="*/ 0 h 947"/>
              <a:gd name="T70" fmla="*/ 220 w 760"/>
              <a:gd name="T71" fmla="*/ 1 h 947"/>
              <a:gd name="T72" fmla="*/ 182 w 760"/>
              <a:gd name="T73" fmla="*/ 5 h 947"/>
              <a:gd name="T74" fmla="*/ 143 w 760"/>
              <a:gd name="T75" fmla="*/ 12 h 947"/>
              <a:gd name="T76" fmla="*/ 106 w 760"/>
              <a:gd name="T77" fmla="*/ 22 h 947"/>
              <a:gd name="T78" fmla="*/ 69 w 760"/>
              <a:gd name="T79" fmla="*/ 35 h 947"/>
              <a:gd name="T80" fmla="*/ 33 w 760"/>
              <a:gd name="T81" fmla="*/ 50 h 947"/>
              <a:gd name="T82" fmla="*/ 0 w 760"/>
              <a:gd name="T83" fmla="*/ 68 h 9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60" h="947">
                <a:moveTo>
                  <a:pt x="507" y="947"/>
                </a:moveTo>
                <a:lnTo>
                  <a:pt x="539" y="926"/>
                </a:lnTo>
                <a:lnTo>
                  <a:pt x="571" y="903"/>
                </a:lnTo>
                <a:lnTo>
                  <a:pt x="600" y="878"/>
                </a:lnTo>
                <a:lnTo>
                  <a:pt x="627" y="850"/>
                </a:lnTo>
                <a:lnTo>
                  <a:pt x="653" y="821"/>
                </a:lnTo>
                <a:lnTo>
                  <a:pt x="675" y="789"/>
                </a:lnTo>
                <a:lnTo>
                  <a:pt x="696" y="756"/>
                </a:lnTo>
                <a:lnTo>
                  <a:pt x="713" y="722"/>
                </a:lnTo>
                <a:lnTo>
                  <a:pt x="728" y="686"/>
                </a:lnTo>
                <a:lnTo>
                  <a:pt x="741" y="649"/>
                </a:lnTo>
                <a:lnTo>
                  <a:pt x="750" y="611"/>
                </a:lnTo>
                <a:lnTo>
                  <a:pt x="756" y="572"/>
                </a:lnTo>
                <a:lnTo>
                  <a:pt x="759" y="533"/>
                </a:lnTo>
                <a:lnTo>
                  <a:pt x="760" y="495"/>
                </a:lnTo>
                <a:lnTo>
                  <a:pt x="758" y="456"/>
                </a:lnTo>
                <a:lnTo>
                  <a:pt x="752" y="417"/>
                </a:lnTo>
                <a:lnTo>
                  <a:pt x="744" y="379"/>
                </a:lnTo>
                <a:lnTo>
                  <a:pt x="733" y="342"/>
                </a:lnTo>
                <a:lnTo>
                  <a:pt x="719" y="306"/>
                </a:lnTo>
                <a:lnTo>
                  <a:pt x="701" y="271"/>
                </a:lnTo>
                <a:lnTo>
                  <a:pt x="682" y="237"/>
                </a:lnTo>
                <a:lnTo>
                  <a:pt x="661" y="205"/>
                </a:lnTo>
                <a:lnTo>
                  <a:pt x="635" y="175"/>
                </a:lnTo>
                <a:lnTo>
                  <a:pt x="609" y="147"/>
                </a:lnTo>
                <a:lnTo>
                  <a:pt x="581" y="120"/>
                </a:lnTo>
                <a:lnTo>
                  <a:pt x="550" y="96"/>
                </a:lnTo>
                <a:lnTo>
                  <a:pt x="518" y="75"/>
                </a:lnTo>
                <a:lnTo>
                  <a:pt x="484" y="56"/>
                </a:lnTo>
                <a:lnTo>
                  <a:pt x="448" y="39"/>
                </a:lnTo>
                <a:lnTo>
                  <a:pt x="412" y="25"/>
                </a:lnTo>
                <a:lnTo>
                  <a:pt x="374" y="15"/>
                </a:lnTo>
                <a:lnTo>
                  <a:pt x="337" y="7"/>
                </a:lnTo>
                <a:lnTo>
                  <a:pt x="298" y="2"/>
                </a:lnTo>
                <a:lnTo>
                  <a:pt x="260" y="0"/>
                </a:lnTo>
                <a:lnTo>
                  <a:pt x="220" y="1"/>
                </a:lnTo>
                <a:lnTo>
                  <a:pt x="182" y="5"/>
                </a:lnTo>
                <a:lnTo>
                  <a:pt x="143" y="12"/>
                </a:lnTo>
                <a:lnTo>
                  <a:pt x="106" y="22"/>
                </a:lnTo>
                <a:lnTo>
                  <a:pt x="69" y="35"/>
                </a:lnTo>
                <a:lnTo>
                  <a:pt x="33" y="50"/>
                </a:lnTo>
                <a:lnTo>
                  <a:pt x="0" y="68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5"/>
          <p:cNvSpPr>
            <a:spLocks/>
          </p:cNvSpPr>
          <p:nvPr/>
        </p:nvSpPr>
        <p:spPr bwMode="auto">
          <a:xfrm>
            <a:off x="7372350" y="1535112"/>
            <a:ext cx="1209675" cy="1503363"/>
          </a:xfrm>
          <a:custGeom>
            <a:avLst/>
            <a:gdLst>
              <a:gd name="T0" fmla="*/ 762 w 762"/>
              <a:gd name="T1" fmla="*/ 68 h 947"/>
              <a:gd name="T2" fmla="*/ 727 w 762"/>
              <a:gd name="T3" fmla="*/ 50 h 947"/>
              <a:gd name="T4" fmla="*/ 692 w 762"/>
              <a:gd name="T5" fmla="*/ 35 h 947"/>
              <a:gd name="T6" fmla="*/ 655 w 762"/>
              <a:gd name="T7" fmla="*/ 22 h 947"/>
              <a:gd name="T8" fmla="*/ 618 w 762"/>
              <a:gd name="T9" fmla="*/ 12 h 947"/>
              <a:gd name="T10" fmla="*/ 578 w 762"/>
              <a:gd name="T11" fmla="*/ 5 h 947"/>
              <a:gd name="T12" fmla="*/ 540 w 762"/>
              <a:gd name="T13" fmla="*/ 1 h 947"/>
              <a:gd name="T14" fmla="*/ 501 w 762"/>
              <a:gd name="T15" fmla="*/ 0 h 947"/>
              <a:gd name="T16" fmla="*/ 463 w 762"/>
              <a:gd name="T17" fmla="*/ 2 h 947"/>
              <a:gd name="T18" fmla="*/ 423 w 762"/>
              <a:gd name="T19" fmla="*/ 7 h 947"/>
              <a:gd name="T20" fmla="*/ 386 w 762"/>
              <a:gd name="T21" fmla="*/ 15 h 947"/>
              <a:gd name="T22" fmla="*/ 348 w 762"/>
              <a:gd name="T23" fmla="*/ 25 h 947"/>
              <a:gd name="T24" fmla="*/ 312 w 762"/>
              <a:gd name="T25" fmla="*/ 39 h 947"/>
              <a:gd name="T26" fmla="*/ 276 w 762"/>
              <a:gd name="T27" fmla="*/ 56 h 947"/>
              <a:gd name="T28" fmla="*/ 243 w 762"/>
              <a:gd name="T29" fmla="*/ 75 h 947"/>
              <a:gd name="T30" fmla="*/ 211 w 762"/>
              <a:gd name="T31" fmla="*/ 96 h 947"/>
              <a:gd name="T32" fmla="*/ 179 w 762"/>
              <a:gd name="T33" fmla="*/ 120 h 947"/>
              <a:gd name="T34" fmla="*/ 152 w 762"/>
              <a:gd name="T35" fmla="*/ 147 h 947"/>
              <a:gd name="T36" fmla="*/ 125 w 762"/>
              <a:gd name="T37" fmla="*/ 175 h 947"/>
              <a:gd name="T38" fmla="*/ 100 w 762"/>
              <a:gd name="T39" fmla="*/ 205 h 947"/>
              <a:gd name="T40" fmla="*/ 79 w 762"/>
              <a:gd name="T41" fmla="*/ 237 h 947"/>
              <a:gd name="T42" fmla="*/ 59 w 762"/>
              <a:gd name="T43" fmla="*/ 271 h 947"/>
              <a:gd name="T44" fmla="*/ 42 w 762"/>
              <a:gd name="T45" fmla="*/ 306 h 947"/>
              <a:gd name="T46" fmla="*/ 28 w 762"/>
              <a:gd name="T47" fmla="*/ 342 h 947"/>
              <a:gd name="T48" fmla="*/ 16 w 762"/>
              <a:gd name="T49" fmla="*/ 379 h 947"/>
              <a:gd name="T50" fmla="*/ 8 w 762"/>
              <a:gd name="T51" fmla="*/ 417 h 947"/>
              <a:gd name="T52" fmla="*/ 2 w 762"/>
              <a:gd name="T53" fmla="*/ 456 h 947"/>
              <a:gd name="T54" fmla="*/ 0 w 762"/>
              <a:gd name="T55" fmla="*/ 495 h 947"/>
              <a:gd name="T56" fmla="*/ 1 w 762"/>
              <a:gd name="T57" fmla="*/ 533 h 947"/>
              <a:gd name="T58" fmla="*/ 5 w 762"/>
              <a:gd name="T59" fmla="*/ 572 h 947"/>
              <a:gd name="T60" fmla="*/ 11 w 762"/>
              <a:gd name="T61" fmla="*/ 611 h 947"/>
              <a:gd name="T62" fmla="*/ 20 w 762"/>
              <a:gd name="T63" fmla="*/ 649 h 947"/>
              <a:gd name="T64" fmla="*/ 33 w 762"/>
              <a:gd name="T65" fmla="*/ 686 h 947"/>
              <a:gd name="T66" fmla="*/ 48 w 762"/>
              <a:gd name="T67" fmla="*/ 722 h 947"/>
              <a:gd name="T68" fmla="*/ 65 w 762"/>
              <a:gd name="T69" fmla="*/ 756 h 947"/>
              <a:gd name="T70" fmla="*/ 86 w 762"/>
              <a:gd name="T71" fmla="*/ 789 h 947"/>
              <a:gd name="T72" fmla="*/ 108 w 762"/>
              <a:gd name="T73" fmla="*/ 821 h 947"/>
              <a:gd name="T74" fmla="*/ 133 w 762"/>
              <a:gd name="T75" fmla="*/ 850 h 947"/>
              <a:gd name="T76" fmla="*/ 161 w 762"/>
              <a:gd name="T77" fmla="*/ 878 h 947"/>
              <a:gd name="T78" fmla="*/ 190 w 762"/>
              <a:gd name="T79" fmla="*/ 903 h 947"/>
              <a:gd name="T80" fmla="*/ 221 w 762"/>
              <a:gd name="T81" fmla="*/ 926 h 947"/>
              <a:gd name="T82" fmla="*/ 255 w 762"/>
              <a:gd name="T83" fmla="*/ 947 h 9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62" h="947">
                <a:moveTo>
                  <a:pt x="762" y="68"/>
                </a:moveTo>
                <a:lnTo>
                  <a:pt x="727" y="50"/>
                </a:lnTo>
                <a:lnTo>
                  <a:pt x="692" y="35"/>
                </a:lnTo>
                <a:lnTo>
                  <a:pt x="655" y="22"/>
                </a:lnTo>
                <a:lnTo>
                  <a:pt x="618" y="12"/>
                </a:lnTo>
                <a:lnTo>
                  <a:pt x="578" y="5"/>
                </a:lnTo>
                <a:lnTo>
                  <a:pt x="540" y="1"/>
                </a:lnTo>
                <a:lnTo>
                  <a:pt x="501" y="0"/>
                </a:lnTo>
                <a:lnTo>
                  <a:pt x="463" y="2"/>
                </a:lnTo>
                <a:lnTo>
                  <a:pt x="423" y="7"/>
                </a:lnTo>
                <a:lnTo>
                  <a:pt x="386" y="15"/>
                </a:lnTo>
                <a:lnTo>
                  <a:pt x="348" y="25"/>
                </a:lnTo>
                <a:lnTo>
                  <a:pt x="312" y="39"/>
                </a:lnTo>
                <a:lnTo>
                  <a:pt x="276" y="56"/>
                </a:lnTo>
                <a:lnTo>
                  <a:pt x="243" y="75"/>
                </a:lnTo>
                <a:lnTo>
                  <a:pt x="211" y="96"/>
                </a:lnTo>
                <a:lnTo>
                  <a:pt x="179" y="120"/>
                </a:lnTo>
                <a:lnTo>
                  <a:pt x="152" y="147"/>
                </a:lnTo>
                <a:lnTo>
                  <a:pt x="125" y="175"/>
                </a:lnTo>
                <a:lnTo>
                  <a:pt x="100" y="205"/>
                </a:lnTo>
                <a:lnTo>
                  <a:pt x="79" y="237"/>
                </a:lnTo>
                <a:lnTo>
                  <a:pt x="59" y="271"/>
                </a:lnTo>
                <a:lnTo>
                  <a:pt x="42" y="306"/>
                </a:lnTo>
                <a:lnTo>
                  <a:pt x="28" y="342"/>
                </a:lnTo>
                <a:lnTo>
                  <a:pt x="16" y="379"/>
                </a:lnTo>
                <a:lnTo>
                  <a:pt x="8" y="417"/>
                </a:lnTo>
                <a:lnTo>
                  <a:pt x="2" y="456"/>
                </a:lnTo>
                <a:lnTo>
                  <a:pt x="0" y="495"/>
                </a:lnTo>
                <a:lnTo>
                  <a:pt x="1" y="533"/>
                </a:lnTo>
                <a:lnTo>
                  <a:pt x="5" y="572"/>
                </a:lnTo>
                <a:lnTo>
                  <a:pt x="11" y="611"/>
                </a:lnTo>
                <a:lnTo>
                  <a:pt x="20" y="649"/>
                </a:lnTo>
                <a:lnTo>
                  <a:pt x="33" y="686"/>
                </a:lnTo>
                <a:lnTo>
                  <a:pt x="48" y="722"/>
                </a:lnTo>
                <a:lnTo>
                  <a:pt x="65" y="756"/>
                </a:lnTo>
                <a:lnTo>
                  <a:pt x="86" y="789"/>
                </a:lnTo>
                <a:lnTo>
                  <a:pt x="108" y="821"/>
                </a:lnTo>
                <a:lnTo>
                  <a:pt x="133" y="850"/>
                </a:lnTo>
                <a:lnTo>
                  <a:pt x="161" y="878"/>
                </a:lnTo>
                <a:lnTo>
                  <a:pt x="190" y="903"/>
                </a:lnTo>
                <a:lnTo>
                  <a:pt x="221" y="926"/>
                </a:lnTo>
                <a:lnTo>
                  <a:pt x="255" y="947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66"/>
          <p:cNvSpPr>
            <a:spLocks/>
          </p:cNvSpPr>
          <p:nvPr/>
        </p:nvSpPr>
        <p:spPr bwMode="auto">
          <a:xfrm>
            <a:off x="7777162" y="1643062"/>
            <a:ext cx="1206500" cy="1503363"/>
          </a:xfrm>
          <a:custGeom>
            <a:avLst/>
            <a:gdLst>
              <a:gd name="T0" fmla="*/ 0 w 760"/>
              <a:gd name="T1" fmla="*/ 879 h 947"/>
              <a:gd name="T2" fmla="*/ 33 w 760"/>
              <a:gd name="T3" fmla="*/ 897 h 947"/>
              <a:gd name="T4" fmla="*/ 69 w 760"/>
              <a:gd name="T5" fmla="*/ 913 h 947"/>
              <a:gd name="T6" fmla="*/ 106 w 760"/>
              <a:gd name="T7" fmla="*/ 925 h 947"/>
              <a:gd name="T8" fmla="*/ 143 w 760"/>
              <a:gd name="T9" fmla="*/ 936 h 947"/>
              <a:gd name="T10" fmla="*/ 182 w 760"/>
              <a:gd name="T11" fmla="*/ 943 h 947"/>
              <a:gd name="T12" fmla="*/ 220 w 760"/>
              <a:gd name="T13" fmla="*/ 946 h 947"/>
              <a:gd name="T14" fmla="*/ 260 w 760"/>
              <a:gd name="T15" fmla="*/ 947 h 947"/>
              <a:gd name="T16" fmla="*/ 298 w 760"/>
              <a:gd name="T17" fmla="*/ 945 h 947"/>
              <a:gd name="T18" fmla="*/ 337 w 760"/>
              <a:gd name="T19" fmla="*/ 940 h 947"/>
              <a:gd name="T20" fmla="*/ 374 w 760"/>
              <a:gd name="T21" fmla="*/ 932 h 947"/>
              <a:gd name="T22" fmla="*/ 412 w 760"/>
              <a:gd name="T23" fmla="*/ 922 h 947"/>
              <a:gd name="T24" fmla="*/ 448 w 760"/>
              <a:gd name="T25" fmla="*/ 908 h 947"/>
              <a:gd name="T26" fmla="*/ 484 w 760"/>
              <a:gd name="T27" fmla="*/ 892 h 947"/>
              <a:gd name="T28" fmla="*/ 518 w 760"/>
              <a:gd name="T29" fmla="*/ 872 h 947"/>
              <a:gd name="T30" fmla="*/ 550 w 760"/>
              <a:gd name="T31" fmla="*/ 851 h 947"/>
              <a:gd name="T32" fmla="*/ 581 w 760"/>
              <a:gd name="T33" fmla="*/ 827 h 947"/>
              <a:gd name="T34" fmla="*/ 609 w 760"/>
              <a:gd name="T35" fmla="*/ 800 h 947"/>
              <a:gd name="T36" fmla="*/ 635 w 760"/>
              <a:gd name="T37" fmla="*/ 773 h 947"/>
              <a:gd name="T38" fmla="*/ 661 w 760"/>
              <a:gd name="T39" fmla="*/ 743 h 947"/>
              <a:gd name="T40" fmla="*/ 682 w 760"/>
              <a:gd name="T41" fmla="*/ 710 h 947"/>
              <a:gd name="T42" fmla="*/ 701 w 760"/>
              <a:gd name="T43" fmla="*/ 677 h 947"/>
              <a:gd name="T44" fmla="*/ 719 w 760"/>
              <a:gd name="T45" fmla="*/ 641 h 947"/>
              <a:gd name="T46" fmla="*/ 733 w 760"/>
              <a:gd name="T47" fmla="*/ 605 h 947"/>
              <a:gd name="T48" fmla="*/ 744 w 760"/>
              <a:gd name="T49" fmla="*/ 568 h 947"/>
              <a:gd name="T50" fmla="*/ 752 w 760"/>
              <a:gd name="T51" fmla="*/ 530 h 947"/>
              <a:gd name="T52" fmla="*/ 758 w 760"/>
              <a:gd name="T53" fmla="*/ 492 h 947"/>
              <a:gd name="T54" fmla="*/ 760 w 760"/>
              <a:gd name="T55" fmla="*/ 452 h 947"/>
              <a:gd name="T56" fmla="*/ 759 w 760"/>
              <a:gd name="T57" fmla="*/ 414 h 947"/>
              <a:gd name="T58" fmla="*/ 756 w 760"/>
              <a:gd name="T59" fmla="*/ 375 h 947"/>
              <a:gd name="T60" fmla="*/ 750 w 760"/>
              <a:gd name="T61" fmla="*/ 337 h 947"/>
              <a:gd name="T62" fmla="*/ 741 w 760"/>
              <a:gd name="T63" fmla="*/ 299 h 947"/>
              <a:gd name="T64" fmla="*/ 728 w 760"/>
              <a:gd name="T65" fmla="*/ 262 h 947"/>
              <a:gd name="T66" fmla="*/ 713 w 760"/>
              <a:gd name="T67" fmla="*/ 226 h 947"/>
              <a:gd name="T68" fmla="*/ 696 w 760"/>
              <a:gd name="T69" fmla="*/ 191 h 947"/>
              <a:gd name="T70" fmla="*/ 675 w 760"/>
              <a:gd name="T71" fmla="*/ 159 h 947"/>
              <a:gd name="T72" fmla="*/ 653 w 760"/>
              <a:gd name="T73" fmla="*/ 126 h 947"/>
              <a:gd name="T74" fmla="*/ 627 w 760"/>
              <a:gd name="T75" fmla="*/ 97 h 947"/>
              <a:gd name="T76" fmla="*/ 600 w 760"/>
              <a:gd name="T77" fmla="*/ 70 h 947"/>
              <a:gd name="T78" fmla="*/ 571 w 760"/>
              <a:gd name="T79" fmla="*/ 44 h 947"/>
              <a:gd name="T80" fmla="*/ 539 w 760"/>
              <a:gd name="T81" fmla="*/ 21 h 947"/>
              <a:gd name="T82" fmla="*/ 507 w 760"/>
              <a:gd name="T83" fmla="*/ 0 h 9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60" h="947">
                <a:moveTo>
                  <a:pt x="0" y="879"/>
                </a:moveTo>
                <a:lnTo>
                  <a:pt x="33" y="897"/>
                </a:lnTo>
                <a:lnTo>
                  <a:pt x="69" y="913"/>
                </a:lnTo>
                <a:lnTo>
                  <a:pt x="106" y="925"/>
                </a:lnTo>
                <a:lnTo>
                  <a:pt x="143" y="936"/>
                </a:lnTo>
                <a:lnTo>
                  <a:pt x="182" y="943"/>
                </a:lnTo>
                <a:lnTo>
                  <a:pt x="220" y="946"/>
                </a:lnTo>
                <a:lnTo>
                  <a:pt x="260" y="947"/>
                </a:lnTo>
                <a:lnTo>
                  <a:pt x="298" y="945"/>
                </a:lnTo>
                <a:lnTo>
                  <a:pt x="337" y="940"/>
                </a:lnTo>
                <a:lnTo>
                  <a:pt x="374" y="932"/>
                </a:lnTo>
                <a:lnTo>
                  <a:pt x="412" y="922"/>
                </a:lnTo>
                <a:lnTo>
                  <a:pt x="448" y="908"/>
                </a:lnTo>
                <a:lnTo>
                  <a:pt x="484" y="892"/>
                </a:lnTo>
                <a:lnTo>
                  <a:pt x="518" y="872"/>
                </a:lnTo>
                <a:lnTo>
                  <a:pt x="550" y="851"/>
                </a:lnTo>
                <a:lnTo>
                  <a:pt x="581" y="827"/>
                </a:lnTo>
                <a:lnTo>
                  <a:pt x="609" y="800"/>
                </a:lnTo>
                <a:lnTo>
                  <a:pt x="635" y="773"/>
                </a:lnTo>
                <a:lnTo>
                  <a:pt x="661" y="743"/>
                </a:lnTo>
                <a:lnTo>
                  <a:pt x="682" y="710"/>
                </a:lnTo>
                <a:lnTo>
                  <a:pt x="701" y="677"/>
                </a:lnTo>
                <a:lnTo>
                  <a:pt x="719" y="641"/>
                </a:lnTo>
                <a:lnTo>
                  <a:pt x="733" y="605"/>
                </a:lnTo>
                <a:lnTo>
                  <a:pt x="744" y="568"/>
                </a:lnTo>
                <a:lnTo>
                  <a:pt x="752" y="530"/>
                </a:lnTo>
                <a:lnTo>
                  <a:pt x="758" y="492"/>
                </a:lnTo>
                <a:lnTo>
                  <a:pt x="760" y="452"/>
                </a:lnTo>
                <a:lnTo>
                  <a:pt x="759" y="414"/>
                </a:lnTo>
                <a:lnTo>
                  <a:pt x="756" y="375"/>
                </a:lnTo>
                <a:lnTo>
                  <a:pt x="750" y="337"/>
                </a:lnTo>
                <a:lnTo>
                  <a:pt x="741" y="299"/>
                </a:lnTo>
                <a:lnTo>
                  <a:pt x="728" y="262"/>
                </a:lnTo>
                <a:lnTo>
                  <a:pt x="713" y="226"/>
                </a:lnTo>
                <a:lnTo>
                  <a:pt x="696" y="191"/>
                </a:lnTo>
                <a:lnTo>
                  <a:pt x="675" y="159"/>
                </a:lnTo>
                <a:lnTo>
                  <a:pt x="653" y="126"/>
                </a:lnTo>
                <a:lnTo>
                  <a:pt x="627" y="97"/>
                </a:lnTo>
                <a:lnTo>
                  <a:pt x="600" y="70"/>
                </a:lnTo>
                <a:lnTo>
                  <a:pt x="571" y="44"/>
                </a:lnTo>
                <a:lnTo>
                  <a:pt x="539" y="21"/>
                </a:lnTo>
                <a:lnTo>
                  <a:pt x="507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67"/>
          <p:cNvSpPr>
            <a:spLocks/>
          </p:cNvSpPr>
          <p:nvPr/>
        </p:nvSpPr>
        <p:spPr bwMode="auto">
          <a:xfrm>
            <a:off x="2778125" y="5403850"/>
            <a:ext cx="1611313" cy="806450"/>
          </a:xfrm>
          <a:custGeom>
            <a:avLst/>
            <a:gdLst>
              <a:gd name="T0" fmla="*/ 0 w 1015"/>
              <a:gd name="T1" fmla="*/ 0 h 508"/>
              <a:gd name="T2" fmla="*/ 1 w 1015"/>
              <a:gd name="T3" fmla="*/ 40 h 508"/>
              <a:gd name="T4" fmla="*/ 6 w 1015"/>
              <a:gd name="T5" fmla="*/ 78 h 508"/>
              <a:gd name="T6" fmla="*/ 14 w 1015"/>
              <a:gd name="T7" fmla="*/ 116 h 508"/>
              <a:gd name="T8" fmla="*/ 23 w 1015"/>
              <a:gd name="T9" fmla="*/ 153 h 508"/>
              <a:gd name="T10" fmla="*/ 37 w 1015"/>
              <a:gd name="T11" fmla="*/ 190 h 508"/>
              <a:gd name="T12" fmla="*/ 53 w 1015"/>
              <a:gd name="T13" fmla="*/ 226 h 508"/>
              <a:gd name="T14" fmla="*/ 72 w 1015"/>
              <a:gd name="T15" fmla="*/ 259 h 508"/>
              <a:gd name="T16" fmla="*/ 93 w 1015"/>
              <a:gd name="T17" fmla="*/ 293 h 508"/>
              <a:gd name="T18" fmla="*/ 116 w 1015"/>
              <a:gd name="T19" fmla="*/ 323 h 508"/>
              <a:gd name="T20" fmla="*/ 142 w 1015"/>
              <a:gd name="T21" fmla="*/ 352 h 508"/>
              <a:gd name="T22" fmla="*/ 170 w 1015"/>
              <a:gd name="T23" fmla="*/ 380 h 508"/>
              <a:gd name="T24" fmla="*/ 200 w 1015"/>
              <a:gd name="T25" fmla="*/ 404 h 508"/>
              <a:gd name="T26" fmla="*/ 231 w 1015"/>
              <a:gd name="T27" fmla="*/ 426 h 508"/>
              <a:gd name="T28" fmla="*/ 265 w 1015"/>
              <a:gd name="T29" fmla="*/ 447 h 508"/>
              <a:gd name="T30" fmla="*/ 300 w 1015"/>
              <a:gd name="T31" fmla="*/ 464 h 508"/>
              <a:gd name="T32" fmla="*/ 337 w 1015"/>
              <a:gd name="T33" fmla="*/ 478 h 508"/>
              <a:gd name="T34" fmla="*/ 374 w 1015"/>
              <a:gd name="T35" fmla="*/ 490 h 508"/>
              <a:gd name="T36" fmla="*/ 411 w 1015"/>
              <a:gd name="T37" fmla="*/ 499 h 508"/>
              <a:gd name="T38" fmla="*/ 450 w 1015"/>
              <a:gd name="T39" fmla="*/ 505 h 508"/>
              <a:gd name="T40" fmla="*/ 488 w 1015"/>
              <a:gd name="T41" fmla="*/ 508 h 508"/>
              <a:gd name="T42" fmla="*/ 527 w 1015"/>
              <a:gd name="T43" fmla="*/ 508 h 508"/>
              <a:gd name="T44" fmla="*/ 566 w 1015"/>
              <a:gd name="T45" fmla="*/ 505 h 508"/>
              <a:gd name="T46" fmla="*/ 605 w 1015"/>
              <a:gd name="T47" fmla="*/ 499 h 508"/>
              <a:gd name="T48" fmla="*/ 642 w 1015"/>
              <a:gd name="T49" fmla="*/ 490 h 508"/>
              <a:gd name="T50" fmla="*/ 679 w 1015"/>
              <a:gd name="T51" fmla="*/ 478 h 508"/>
              <a:gd name="T52" fmla="*/ 716 w 1015"/>
              <a:gd name="T53" fmla="*/ 464 h 508"/>
              <a:gd name="T54" fmla="*/ 751 w 1015"/>
              <a:gd name="T55" fmla="*/ 447 h 508"/>
              <a:gd name="T56" fmla="*/ 784 w 1015"/>
              <a:gd name="T57" fmla="*/ 426 h 508"/>
              <a:gd name="T58" fmla="*/ 815 w 1015"/>
              <a:gd name="T59" fmla="*/ 404 h 508"/>
              <a:gd name="T60" fmla="*/ 845 w 1015"/>
              <a:gd name="T61" fmla="*/ 380 h 508"/>
              <a:gd name="T62" fmla="*/ 873 w 1015"/>
              <a:gd name="T63" fmla="*/ 352 h 508"/>
              <a:gd name="T64" fmla="*/ 900 w 1015"/>
              <a:gd name="T65" fmla="*/ 323 h 508"/>
              <a:gd name="T66" fmla="*/ 923 w 1015"/>
              <a:gd name="T67" fmla="*/ 293 h 508"/>
              <a:gd name="T68" fmla="*/ 944 w 1015"/>
              <a:gd name="T69" fmla="*/ 259 h 508"/>
              <a:gd name="T70" fmla="*/ 962 w 1015"/>
              <a:gd name="T71" fmla="*/ 226 h 508"/>
              <a:gd name="T72" fmla="*/ 978 w 1015"/>
              <a:gd name="T73" fmla="*/ 190 h 508"/>
              <a:gd name="T74" fmla="*/ 992 w 1015"/>
              <a:gd name="T75" fmla="*/ 153 h 508"/>
              <a:gd name="T76" fmla="*/ 1001 w 1015"/>
              <a:gd name="T77" fmla="*/ 116 h 508"/>
              <a:gd name="T78" fmla="*/ 1010 w 1015"/>
              <a:gd name="T79" fmla="*/ 78 h 508"/>
              <a:gd name="T80" fmla="*/ 1014 w 1015"/>
              <a:gd name="T81" fmla="*/ 40 h 508"/>
              <a:gd name="T82" fmla="*/ 1015 w 1015"/>
              <a:gd name="T83" fmla="*/ 0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15" h="508">
                <a:moveTo>
                  <a:pt x="0" y="0"/>
                </a:moveTo>
                <a:lnTo>
                  <a:pt x="1" y="40"/>
                </a:lnTo>
                <a:lnTo>
                  <a:pt x="6" y="78"/>
                </a:lnTo>
                <a:lnTo>
                  <a:pt x="14" y="116"/>
                </a:lnTo>
                <a:lnTo>
                  <a:pt x="23" y="153"/>
                </a:lnTo>
                <a:lnTo>
                  <a:pt x="37" y="190"/>
                </a:lnTo>
                <a:lnTo>
                  <a:pt x="53" y="226"/>
                </a:lnTo>
                <a:lnTo>
                  <a:pt x="72" y="259"/>
                </a:lnTo>
                <a:lnTo>
                  <a:pt x="93" y="293"/>
                </a:lnTo>
                <a:lnTo>
                  <a:pt x="116" y="323"/>
                </a:lnTo>
                <a:lnTo>
                  <a:pt x="142" y="352"/>
                </a:lnTo>
                <a:lnTo>
                  <a:pt x="170" y="380"/>
                </a:lnTo>
                <a:lnTo>
                  <a:pt x="200" y="404"/>
                </a:lnTo>
                <a:lnTo>
                  <a:pt x="231" y="426"/>
                </a:lnTo>
                <a:lnTo>
                  <a:pt x="265" y="447"/>
                </a:lnTo>
                <a:lnTo>
                  <a:pt x="300" y="464"/>
                </a:lnTo>
                <a:lnTo>
                  <a:pt x="337" y="478"/>
                </a:lnTo>
                <a:lnTo>
                  <a:pt x="374" y="490"/>
                </a:lnTo>
                <a:lnTo>
                  <a:pt x="411" y="499"/>
                </a:lnTo>
                <a:lnTo>
                  <a:pt x="450" y="505"/>
                </a:lnTo>
                <a:lnTo>
                  <a:pt x="488" y="508"/>
                </a:lnTo>
                <a:lnTo>
                  <a:pt x="527" y="508"/>
                </a:lnTo>
                <a:lnTo>
                  <a:pt x="566" y="505"/>
                </a:lnTo>
                <a:lnTo>
                  <a:pt x="605" y="499"/>
                </a:lnTo>
                <a:lnTo>
                  <a:pt x="642" y="490"/>
                </a:lnTo>
                <a:lnTo>
                  <a:pt x="679" y="478"/>
                </a:lnTo>
                <a:lnTo>
                  <a:pt x="716" y="464"/>
                </a:lnTo>
                <a:lnTo>
                  <a:pt x="751" y="447"/>
                </a:lnTo>
                <a:lnTo>
                  <a:pt x="784" y="426"/>
                </a:lnTo>
                <a:lnTo>
                  <a:pt x="815" y="404"/>
                </a:lnTo>
                <a:lnTo>
                  <a:pt x="845" y="380"/>
                </a:lnTo>
                <a:lnTo>
                  <a:pt x="873" y="352"/>
                </a:lnTo>
                <a:lnTo>
                  <a:pt x="900" y="323"/>
                </a:lnTo>
                <a:lnTo>
                  <a:pt x="923" y="293"/>
                </a:lnTo>
                <a:lnTo>
                  <a:pt x="944" y="259"/>
                </a:lnTo>
                <a:lnTo>
                  <a:pt x="962" y="226"/>
                </a:lnTo>
                <a:lnTo>
                  <a:pt x="978" y="190"/>
                </a:lnTo>
                <a:lnTo>
                  <a:pt x="992" y="153"/>
                </a:lnTo>
                <a:lnTo>
                  <a:pt x="1001" y="116"/>
                </a:lnTo>
                <a:lnTo>
                  <a:pt x="1010" y="78"/>
                </a:lnTo>
                <a:lnTo>
                  <a:pt x="1014" y="40"/>
                </a:lnTo>
                <a:lnTo>
                  <a:pt x="101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68"/>
          <p:cNvSpPr>
            <a:spLocks/>
          </p:cNvSpPr>
          <p:nvPr/>
        </p:nvSpPr>
        <p:spPr bwMode="auto">
          <a:xfrm>
            <a:off x="2778125" y="4598987"/>
            <a:ext cx="1611313" cy="804863"/>
          </a:xfrm>
          <a:custGeom>
            <a:avLst/>
            <a:gdLst>
              <a:gd name="T0" fmla="*/ 1015 w 1015"/>
              <a:gd name="T1" fmla="*/ 507 h 507"/>
              <a:gd name="T2" fmla="*/ 1014 w 1015"/>
              <a:gd name="T3" fmla="*/ 468 h 507"/>
              <a:gd name="T4" fmla="*/ 1010 w 1015"/>
              <a:gd name="T5" fmla="*/ 430 h 507"/>
              <a:gd name="T6" fmla="*/ 1001 w 1015"/>
              <a:gd name="T7" fmla="*/ 392 h 507"/>
              <a:gd name="T8" fmla="*/ 992 w 1015"/>
              <a:gd name="T9" fmla="*/ 355 h 507"/>
              <a:gd name="T10" fmla="*/ 978 w 1015"/>
              <a:gd name="T11" fmla="*/ 318 h 507"/>
              <a:gd name="T12" fmla="*/ 962 w 1015"/>
              <a:gd name="T13" fmla="*/ 282 h 507"/>
              <a:gd name="T14" fmla="*/ 944 w 1015"/>
              <a:gd name="T15" fmla="*/ 248 h 507"/>
              <a:gd name="T16" fmla="*/ 923 w 1015"/>
              <a:gd name="T17" fmla="*/ 215 h 507"/>
              <a:gd name="T18" fmla="*/ 900 w 1015"/>
              <a:gd name="T19" fmla="*/ 185 h 507"/>
              <a:gd name="T20" fmla="*/ 873 w 1015"/>
              <a:gd name="T21" fmla="*/ 156 h 507"/>
              <a:gd name="T22" fmla="*/ 845 w 1015"/>
              <a:gd name="T23" fmla="*/ 128 h 507"/>
              <a:gd name="T24" fmla="*/ 815 w 1015"/>
              <a:gd name="T25" fmla="*/ 104 h 507"/>
              <a:gd name="T26" fmla="*/ 784 w 1015"/>
              <a:gd name="T27" fmla="*/ 82 h 507"/>
              <a:gd name="T28" fmla="*/ 751 w 1015"/>
              <a:gd name="T29" fmla="*/ 61 h 507"/>
              <a:gd name="T30" fmla="*/ 716 w 1015"/>
              <a:gd name="T31" fmla="*/ 44 h 507"/>
              <a:gd name="T32" fmla="*/ 679 w 1015"/>
              <a:gd name="T33" fmla="*/ 30 h 507"/>
              <a:gd name="T34" fmla="*/ 642 w 1015"/>
              <a:gd name="T35" fmla="*/ 18 h 507"/>
              <a:gd name="T36" fmla="*/ 605 w 1015"/>
              <a:gd name="T37" fmla="*/ 9 h 507"/>
              <a:gd name="T38" fmla="*/ 566 w 1015"/>
              <a:gd name="T39" fmla="*/ 3 h 507"/>
              <a:gd name="T40" fmla="*/ 527 w 1015"/>
              <a:gd name="T41" fmla="*/ 0 h 507"/>
              <a:gd name="T42" fmla="*/ 488 w 1015"/>
              <a:gd name="T43" fmla="*/ 0 h 507"/>
              <a:gd name="T44" fmla="*/ 450 w 1015"/>
              <a:gd name="T45" fmla="*/ 3 h 507"/>
              <a:gd name="T46" fmla="*/ 411 w 1015"/>
              <a:gd name="T47" fmla="*/ 9 h 507"/>
              <a:gd name="T48" fmla="*/ 374 w 1015"/>
              <a:gd name="T49" fmla="*/ 18 h 507"/>
              <a:gd name="T50" fmla="*/ 337 w 1015"/>
              <a:gd name="T51" fmla="*/ 30 h 507"/>
              <a:gd name="T52" fmla="*/ 300 w 1015"/>
              <a:gd name="T53" fmla="*/ 44 h 507"/>
              <a:gd name="T54" fmla="*/ 265 w 1015"/>
              <a:gd name="T55" fmla="*/ 61 h 507"/>
              <a:gd name="T56" fmla="*/ 231 w 1015"/>
              <a:gd name="T57" fmla="*/ 82 h 507"/>
              <a:gd name="T58" fmla="*/ 200 w 1015"/>
              <a:gd name="T59" fmla="*/ 104 h 507"/>
              <a:gd name="T60" fmla="*/ 170 w 1015"/>
              <a:gd name="T61" fmla="*/ 128 h 507"/>
              <a:gd name="T62" fmla="*/ 142 w 1015"/>
              <a:gd name="T63" fmla="*/ 156 h 507"/>
              <a:gd name="T64" fmla="*/ 116 w 1015"/>
              <a:gd name="T65" fmla="*/ 185 h 507"/>
              <a:gd name="T66" fmla="*/ 93 w 1015"/>
              <a:gd name="T67" fmla="*/ 215 h 507"/>
              <a:gd name="T68" fmla="*/ 72 w 1015"/>
              <a:gd name="T69" fmla="*/ 248 h 507"/>
              <a:gd name="T70" fmla="*/ 53 w 1015"/>
              <a:gd name="T71" fmla="*/ 282 h 507"/>
              <a:gd name="T72" fmla="*/ 37 w 1015"/>
              <a:gd name="T73" fmla="*/ 318 h 507"/>
              <a:gd name="T74" fmla="*/ 23 w 1015"/>
              <a:gd name="T75" fmla="*/ 355 h 507"/>
              <a:gd name="T76" fmla="*/ 14 w 1015"/>
              <a:gd name="T77" fmla="*/ 392 h 507"/>
              <a:gd name="T78" fmla="*/ 6 w 1015"/>
              <a:gd name="T79" fmla="*/ 430 h 507"/>
              <a:gd name="T80" fmla="*/ 1 w 1015"/>
              <a:gd name="T81" fmla="*/ 468 h 507"/>
              <a:gd name="T82" fmla="*/ 0 w 1015"/>
              <a:gd name="T83" fmla="*/ 507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15" h="507">
                <a:moveTo>
                  <a:pt x="1015" y="507"/>
                </a:moveTo>
                <a:lnTo>
                  <a:pt x="1014" y="468"/>
                </a:lnTo>
                <a:lnTo>
                  <a:pt x="1010" y="430"/>
                </a:lnTo>
                <a:lnTo>
                  <a:pt x="1001" y="392"/>
                </a:lnTo>
                <a:lnTo>
                  <a:pt x="992" y="355"/>
                </a:lnTo>
                <a:lnTo>
                  <a:pt x="978" y="318"/>
                </a:lnTo>
                <a:lnTo>
                  <a:pt x="962" y="282"/>
                </a:lnTo>
                <a:lnTo>
                  <a:pt x="944" y="248"/>
                </a:lnTo>
                <a:lnTo>
                  <a:pt x="923" y="215"/>
                </a:lnTo>
                <a:lnTo>
                  <a:pt x="900" y="185"/>
                </a:lnTo>
                <a:lnTo>
                  <a:pt x="873" y="156"/>
                </a:lnTo>
                <a:lnTo>
                  <a:pt x="845" y="128"/>
                </a:lnTo>
                <a:lnTo>
                  <a:pt x="815" y="104"/>
                </a:lnTo>
                <a:lnTo>
                  <a:pt x="784" y="82"/>
                </a:lnTo>
                <a:lnTo>
                  <a:pt x="751" y="61"/>
                </a:lnTo>
                <a:lnTo>
                  <a:pt x="716" y="44"/>
                </a:lnTo>
                <a:lnTo>
                  <a:pt x="679" y="30"/>
                </a:lnTo>
                <a:lnTo>
                  <a:pt x="642" y="18"/>
                </a:lnTo>
                <a:lnTo>
                  <a:pt x="605" y="9"/>
                </a:lnTo>
                <a:lnTo>
                  <a:pt x="566" y="3"/>
                </a:lnTo>
                <a:lnTo>
                  <a:pt x="527" y="0"/>
                </a:lnTo>
                <a:lnTo>
                  <a:pt x="488" y="0"/>
                </a:lnTo>
                <a:lnTo>
                  <a:pt x="450" y="3"/>
                </a:lnTo>
                <a:lnTo>
                  <a:pt x="411" y="9"/>
                </a:lnTo>
                <a:lnTo>
                  <a:pt x="374" y="18"/>
                </a:lnTo>
                <a:lnTo>
                  <a:pt x="337" y="30"/>
                </a:lnTo>
                <a:lnTo>
                  <a:pt x="300" y="44"/>
                </a:lnTo>
                <a:lnTo>
                  <a:pt x="265" y="61"/>
                </a:lnTo>
                <a:lnTo>
                  <a:pt x="231" y="82"/>
                </a:lnTo>
                <a:lnTo>
                  <a:pt x="200" y="104"/>
                </a:lnTo>
                <a:lnTo>
                  <a:pt x="170" y="128"/>
                </a:lnTo>
                <a:lnTo>
                  <a:pt x="142" y="156"/>
                </a:lnTo>
                <a:lnTo>
                  <a:pt x="116" y="185"/>
                </a:lnTo>
                <a:lnTo>
                  <a:pt x="93" y="215"/>
                </a:lnTo>
                <a:lnTo>
                  <a:pt x="72" y="248"/>
                </a:lnTo>
                <a:lnTo>
                  <a:pt x="53" y="282"/>
                </a:lnTo>
                <a:lnTo>
                  <a:pt x="37" y="318"/>
                </a:lnTo>
                <a:lnTo>
                  <a:pt x="23" y="355"/>
                </a:lnTo>
                <a:lnTo>
                  <a:pt x="14" y="392"/>
                </a:lnTo>
                <a:lnTo>
                  <a:pt x="6" y="430"/>
                </a:lnTo>
                <a:lnTo>
                  <a:pt x="1" y="468"/>
                </a:lnTo>
                <a:lnTo>
                  <a:pt x="0" y="507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8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2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499" y="226729"/>
            <a:ext cx="4191000" cy="1325563"/>
          </a:xfrm>
        </p:spPr>
        <p:txBody>
          <a:bodyPr/>
          <a:lstStyle/>
          <a:p>
            <a:r>
              <a:rPr lang="en-US" dirty="0" smtClean="0"/>
              <a:t>Solved Examples: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401" y="1552292"/>
            <a:ext cx="8003197" cy="487051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8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98682" y="265669"/>
            <a:ext cx="880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Q10) Draw isometric view of a sphere having radius of 50.</a:t>
            </a:r>
            <a:endParaRPr lang="en-US" b="1" dirty="0"/>
          </a:p>
        </p:txBody>
      </p:sp>
      <p:sp>
        <p:nvSpPr>
          <p:cNvPr id="56" name="Line 5"/>
          <p:cNvSpPr>
            <a:spLocks noChangeShapeType="1"/>
          </p:cNvSpPr>
          <p:nvPr/>
        </p:nvSpPr>
        <p:spPr bwMode="auto">
          <a:xfrm flipV="1">
            <a:off x="3462337" y="2055813"/>
            <a:ext cx="4956175" cy="28638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6"/>
          <p:cNvSpPr>
            <a:spLocks noChangeShapeType="1"/>
          </p:cNvSpPr>
          <p:nvPr/>
        </p:nvSpPr>
        <p:spPr bwMode="auto">
          <a:xfrm flipV="1">
            <a:off x="5942012" y="785813"/>
            <a:ext cx="0" cy="55959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7"/>
          <p:cNvSpPr>
            <a:spLocks noChangeShapeType="1"/>
          </p:cNvSpPr>
          <p:nvPr/>
        </p:nvSpPr>
        <p:spPr bwMode="auto">
          <a:xfrm flipH="1" flipV="1">
            <a:off x="3462337" y="2055813"/>
            <a:ext cx="4956175" cy="28638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8"/>
          <p:cNvSpPr>
            <a:spLocks noChangeShapeType="1"/>
          </p:cNvSpPr>
          <p:nvPr/>
        </p:nvSpPr>
        <p:spPr bwMode="auto">
          <a:xfrm flipH="1">
            <a:off x="3482975" y="2068513"/>
            <a:ext cx="2459038" cy="14192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9"/>
          <p:cNvSpPr>
            <a:spLocks noChangeShapeType="1"/>
          </p:cNvSpPr>
          <p:nvPr/>
        </p:nvSpPr>
        <p:spPr bwMode="auto">
          <a:xfrm>
            <a:off x="3482975" y="3487738"/>
            <a:ext cx="2459038" cy="14208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10"/>
          <p:cNvSpPr>
            <a:spLocks noChangeShapeType="1"/>
          </p:cNvSpPr>
          <p:nvPr/>
        </p:nvSpPr>
        <p:spPr bwMode="auto">
          <a:xfrm flipV="1">
            <a:off x="5942012" y="3487738"/>
            <a:ext cx="2457450" cy="14208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11"/>
          <p:cNvSpPr>
            <a:spLocks noChangeShapeType="1"/>
          </p:cNvSpPr>
          <p:nvPr/>
        </p:nvSpPr>
        <p:spPr bwMode="auto">
          <a:xfrm>
            <a:off x="5942012" y="2068513"/>
            <a:ext cx="2457450" cy="14192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12"/>
          <p:cNvSpPr>
            <a:spLocks noChangeShapeType="1"/>
          </p:cNvSpPr>
          <p:nvPr/>
        </p:nvSpPr>
        <p:spPr bwMode="auto">
          <a:xfrm>
            <a:off x="3482975" y="3487738"/>
            <a:ext cx="491648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Line 13"/>
          <p:cNvSpPr>
            <a:spLocks noChangeShapeType="1"/>
          </p:cNvSpPr>
          <p:nvPr/>
        </p:nvSpPr>
        <p:spPr bwMode="auto">
          <a:xfrm flipH="1" flipV="1">
            <a:off x="4711700" y="2778125"/>
            <a:ext cx="1230313" cy="21304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Line 14"/>
          <p:cNvSpPr>
            <a:spLocks noChangeShapeType="1"/>
          </p:cNvSpPr>
          <p:nvPr/>
        </p:nvSpPr>
        <p:spPr bwMode="auto">
          <a:xfrm flipV="1">
            <a:off x="5942012" y="2778125"/>
            <a:ext cx="1228725" cy="21304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15"/>
          <p:cNvSpPr>
            <a:spLocks/>
          </p:cNvSpPr>
          <p:nvPr/>
        </p:nvSpPr>
        <p:spPr bwMode="auto">
          <a:xfrm>
            <a:off x="4713287" y="2449513"/>
            <a:ext cx="2457450" cy="328613"/>
          </a:xfrm>
          <a:custGeom>
            <a:avLst/>
            <a:gdLst>
              <a:gd name="T0" fmla="*/ 3095 w 3095"/>
              <a:gd name="T1" fmla="*/ 416 h 416"/>
              <a:gd name="T2" fmla="*/ 3012 w 3095"/>
              <a:gd name="T3" fmla="*/ 369 h 416"/>
              <a:gd name="T4" fmla="*/ 2927 w 3095"/>
              <a:gd name="T5" fmla="*/ 325 h 416"/>
              <a:gd name="T6" fmla="*/ 2841 w 3095"/>
              <a:gd name="T7" fmla="*/ 284 h 416"/>
              <a:gd name="T8" fmla="*/ 2754 w 3095"/>
              <a:gd name="T9" fmla="*/ 245 h 416"/>
              <a:gd name="T10" fmla="*/ 2666 w 3095"/>
              <a:gd name="T11" fmla="*/ 210 h 416"/>
              <a:gd name="T12" fmla="*/ 2577 w 3095"/>
              <a:gd name="T13" fmla="*/ 177 h 416"/>
              <a:gd name="T14" fmla="*/ 2486 w 3095"/>
              <a:gd name="T15" fmla="*/ 146 h 416"/>
              <a:gd name="T16" fmla="*/ 2394 w 3095"/>
              <a:gd name="T17" fmla="*/ 119 h 416"/>
              <a:gd name="T18" fmla="*/ 2303 w 3095"/>
              <a:gd name="T19" fmla="*/ 95 h 416"/>
              <a:gd name="T20" fmla="*/ 2210 w 3095"/>
              <a:gd name="T21" fmla="*/ 72 h 416"/>
              <a:gd name="T22" fmla="*/ 2117 w 3095"/>
              <a:gd name="T23" fmla="*/ 53 h 416"/>
              <a:gd name="T24" fmla="*/ 2023 w 3095"/>
              <a:gd name="T25" fmla="*/ 37 h 416"/>
              <a:gd name="T26" fmla="*/ 1927 w 3095"/>
              <a:gd name="T27" fmla="*/ 24 h 416"/>
              <a:gd name="T28" fmla="*/ 1833 w 3095"/>
              <a:gd name="T29" fmla="*/ 13 h 416"/>
              <a:gd name="T30" fmla="*/ 1738 w 3095"/>
              <a:gd name="T31" fmla="*/ 6 h 416"/>
              <a:gd name="T32" fmla="*/ 1643 w 3095"/>
              <a:gd name="T33" fmla="*/ 2 h 416"/>
              <a:gd name="T34" fmla="*/ 1547 w 3095"/>
              <a:gd name="T35" fmla="*/ 0 h 416"/>
              <a:gd name="T36" fmla="*/ 1452 w 3095"/>
              <a:gd name="T37" fmla="*/ 2 h 416"/>
              <a:gd name="T38" fmla="*/ 1357 w 3095"/>
              <a:gd name="T39" fmla="*/ 6 h 416"/>
              <a:gd name="T40" fmla="*/ 1262 w 3095"/>
              <a:gd name="T41" fmla="*/ 13 h 416"/>
              <a:gd name="T42" fmla="*/ 1168 w 3095"/>
              <a:gd name="T43" fmla="*/ 24 h 416"/>
              <a:gd name="T44" fmla="*/ 1072 w 3095"/>
              <a:gd name="T45" fmla="*/ 37 h 416"/>
              <a:gd name="T46" fmla="*/ 978 w 3095"/>
              <a:gd name="T47" fmla="*/ 53 h 416"/>
              <a:gd name="T48" fmla="*/ 885 w 3095"/>
              <a:gd name="T49" fmla="*/ 72 h 416"/>
              <a:gd name="T50" fmla="*/ 792 w 3095"/>
              <a:gd name="T51" fmla="*/ 95 h 416"/>
              <a:gd name="T52" fmla="*/ 701 w 3095"/>
              <a:gd name="T53" fmla="*/ 119 h 416"/>
              <a:gd name="T54" fmla="*/ 609 w 3095"/>
              <a:gd name="T55" fmla="*/ 146 h 416"/>
              <a:gd name="T56" fmla="*/ 518 w 3095"/>
              <a:gd name="T57" fmla="*/ 177 h 416"/>
              <a:gd name="T58" fmla="*/ 429 w 3095"/>
              <a:gd name="T59" fmla="*/ 210 h 416"/>
              <a:gd name="T60" fmla="*/ 341 w 3095"/>
              <a:gd name="T61" fmla="*/ 245 h 416"/>
              <a:gd name="T62" fmla="*/ 254 w 3095"/>
              <a:gd name="T63" fmla="*/ 284 h 416"/>
              <a:gd name="T64" fmla="*/ 168 w 3095"/>
              <a:gd name="T65" fmla="*/ 325 h 416"/>
              <a:gd name="T66" fmla="*/ 83 w 3095"/>
              <a:gd name="T67" fmla="*/ 369 h 416"/>
              <a:gd name="T68" fmla="*/ 0 w 3095"/>
              <a:gd name="T69" fmla="*/ 4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095" h="416">
                <a:moveTo>
                  <a:pt x="3095" y="416"/>
                </a:moveTo>
                <a:lnTo>
                  <a:pt x="3012" y="369"/>
                </a:lnTo>
                <a:lnTo>
                  <a:pt x="2927" y="325"/>
                </a:lnTo>
                <a:lnTo>
                  <a:pt x="2841" y="284"/>
                </a:lnTo>
                <a:lnTo>
                  <a:pt x="2754" y="245"/>
                </a:lnTo>
                <a:lnTo>
                  <a:pt x="2666" y="210"/>
                </a:lnTo>
                <a:lnTo>
                  <a:pt x="2577" y="177"/>
                </a:lnTo>
                <a:lnTo>
                  <a:pt x="2486" y="146"/>
                </a:lnTo>
                <a:lnTo>
                  <a:pt x="2394" y="119"/>
                </a:lnTo>
                <a:lnTo>
                  <a:pt x="2303" y="95"/>
                </a:lnTo>
                <a:lnTo>
                  <a:pt x="2210" y="72"/>
                </a:lnTo>
                <a:lnTo>
                  <a:pt x="2117" y="53"/>
                </a:lnTo>
                <a:lnTo>
                  <a:pt x="2023" y="37"/>
                </a:lnTo>
                <a:lnTo>
                  <a:pt x="1927" y="24"/>
                </a:lnTo>
                <a:lnTo>
                  <a:pt x="1833" y="13"/>
                </a:lnTo>
                <a:lnTo>
                  <a:pt x="1738" y="6"/>
                </a:lnTo>
                <a:lnTo>
                  <a:pt x="1643" y="2"/>
                </a:lnTo>
                <a:lnTo>
                  <a:pt x="1547" y="0"/>
                </a:lnTo>
                <a:lnTo>
                  <a:pt x="1452" y="2"/>
                </a:lnTo>
                <a:lnTo>
                  <a:pt x="1357" y="6"/>
                </a:lnTo>
                <a:lnTo>
                  <a:pt x="1262" y="13"/>
                </a:lnTo>
                <a:lnTo>
                  <a:pt x="1168" y="24"/>
                </a:lnTo>
                <a:lnTo>
                  <a:pt x="1072" y="37"/>
                </a:lnTo>
                <a:lnTo>
                  <a:pt x="978" y="53"/>
                </a:lnTo>
                <a:lnTo>
                  <a:pt x="885" y="72"/>
                </a:lnTo>
                <a:lnTo>
                  <a:pt x="792" y="95"/>
                </a:lnTo>
                <a:lnTo>
                  <a:pt x="701" y="119"/>
                </a:lnTo>
                <a:lnTo>
                  <a:pt x="609" y="146"/>
                </a:lnTo>
                <a:lnTo>
                  <a:pt x="518" y="177"/>
                </a:lnTo>
                <a:lnTo>
                  <a:pt x="429" y="210"/>
                </a:lnTo>
                <a:lnTo>
                  <a:pt x="341" y="245"/>
                </a:lnTo>
                <a:lnTo>
                  <a:pt x="254" y="284"/>
                </a:lnTo>
                <a:lnTo>
                  <a:pt x="168" y="325"/>
                </a:lnTo>
                <a:lnTo>
                  <a:pt x="83" y="369"/>
                </a:lnTo>
                <a:lnTo>
                  <a:pt x="0" y="416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16"/>
          <p:cNvSpPr>
            <a:spLocks/>
          </p:cNvSpPr>
          <p:nvPr/>
        </p:nvSpPr>
        <p:spPr bwMode="auto">
          <a:xfrm>
            <a:off x="7170737" y="2778125"/>
            <a:ext cx="407988" cy="1419225"/>
          </a:xfrm>
          <a:custGeom>
            <a:avLst/>
            <a:gdLst>
              <a:gd name="T0" fmla="*/ 0 w 515"/>
              <a:gd name="T1" fmla="*/ 1787 h 1787"/>
              <a:gd name="T2" fmla="*/ 47 w 515"/>
              <a:gd name="T3" fmla="*/ 1759 h 1787"/>
              <a:gd name="T4" fmla="*/ 92 w 515"/>
              <a:gd name="T5" fmla="*/ 1727 h 1787"/>
              <a:gd name="T6" fmla="*/ 137 w 515"/>
              <a:gd name="T7" fmla="*/ 1693 h 1787"/>
              <a:gd name="T8" fmla="*/ 178 w 515"/>
              <a:gd name="T9" fmla="*/ 1657 h 1787"/>
              <a:gd name="T10" fmla="*/ 218 w 515"/>
              <a:gd name="T11" fmla="*/ 1619 h 1787"/>
              <a:gd name="T12" fmla="*/ 255 w 515"/>
              <a:gd name="T13" fmla="*/ 1578 h 1787"/>
              <a:gd name="T14" fmla="*/ 292 w 515"/>
              <a:gd name="T15" fmla="*/ 1536 h 1787"/>
              <a:gd name="T16" fmla="*/ 325 w 515"/>
              <a:gd name="T17" fmla="*/ 1491 h 1787"/>
              <a:gd name="T18" fmla="*/ 355 w 515"/>
              <a:gd name="T19" fmla="*/ 1445 h 1787"/>
              <a:gd name="T20" fmla="*/ 384 w 515"/>
              <a:gd name="T21" fmla="*/ 1398 h 1787"/>
              <a:gd name="T22" fmla="*/ 410 w 515"/>
              <a:gd name="T23" fmla="*/ 1349 h 1787"/>
              <a:gd name="T24" fmla="*/ 433 w 515"/>
              <a:gd name="T25" fmla="*/ 1298 h 1787"/>
              <a:gd name="T26" fmla="*/ 453 w 515"/>
              <a:gd name="T27" fmla="*/ 1246 h 1787"/>
              <a:gd name="T28" fmla="*/ 471 w 515"/>
              <a:gd name="T29" fmla="*/ 1195 h 1787"/>
              <a:gd name="T30" fmla="*/ 486 w 515"/>
              <a:gd name="T31" fmla="*/ 1140 h 1787"/>
              <a:gd name="T32" fmla="*/ 498 w 515"/>
              <a:gd name="T33" fmla="*/ 1086 h 1787"/>
              <a:gd name="T34" fmla="*/ 506 w 515"/>
              <a:gd name="T35" fmla="*/ 1032 h 1787"/>
              <a:gd name="T36" fmla="*/ 512 w 515"/>
              <a:gd name="T37" fmla="*/ 977 h 1787"/>
              <a:gd name="T38" fmla="*/ 515 w 515"/>
              <a:gd name="T39" fmla="*/ 922 h 1787"/>
              <a:gd name="T40" fmla="*/ 515 w 515"/>
              <a:gd name="T41" fmla="*/ 865 h 1787"/>
              <a:gd name="T42" fmla="*/ 512 w 515"/>
              <a:gd name="T43" fmla="*/ 810 h 1787"/>
              <a:gd name="T44" fmla="*/ 506 w 515"/>
              <a:gd name="T45" fmla="*/ 755 h 1787"/>
              <a:gd name="T46" fmla="*/ 498 w 515"/>
              <a:gd name="T47" fmla="*/ 701 h 1787"/>
              <a:gd name="T48" fmla="*/ 486 w 515"/>
              <a:gd name="T49" fmla="*/ 646 h 1787"/>
              <a:gd name="T50" fmla="*/ 471 w 515"/>
              <a:gd name="T51" fmla="*/ 592 h 1787"/>
              <a:gd name="T52" fmla="*/ 453 w 515"/>
              <a:gd name="T53" fmla="*/ 541 h 1787"/>
              <a:gd name="T54" fmla="*/ 433 w 515"/>
              <a:gd name="T55" fmla="*/ 489 h 1787"/>
              <a:gd name="T56" fmla="*/ 410 w 515"/>
              <a:gd name="T57" fmla="*/ 438 h 1787"/>
              <a:gd name="T58" fmla="*/ 384 w 515"/>
              <a:gd name="T59" fmla="*/ 389 h 1787"/>
              <a:gd name="T60" fmla="*/ 355 w 515"/>
              <a:gd name="T61" fmla="*/ 342 h 1787"/>
              <a:gd name="T62" fmla="*/ 325 w 515"/>
              <a:gd name="T63" fmla="*/ 296 h 1787"/>
              <a:gd name="T64" fmla="*/ 292 w 515"/>
              <a:gd name="T65" fmla="*/ 251 h 1787"/>
              <a:gd name="T66" fmla="*/ 255 w 515"/>
              <a:gd name="T67" fmla="*/ 209 h 1787"/>
              <a:gd name="T68" fmla="*/ 218 w 515"/>
              <a:gd name="T69" fmla="*/ 168 h 1787"/>
              <a:gd name="T70" fmla="*/ 178 w 515"/>
              <a:gd name="T71" fmla="*/ 130 h 1787"/>
              <a:gd name="T72" fmla="*/ 137 w 515"/>
              <a:gd name="T73" fmla="*/ 94 h 1787"/>
              <a:gd name="T74" fmla="*/ 92 w 515"/>
              <a:gd name="T75" fmla="*/ 60 h 1787"/>
              <a:gd name="T76" fmla="*/ 47 w 515"/>
              <a:gd name="T77" fmla="*/ 28 h 1787"/>
              <a:gd name="T78" fmla="*/ 0 w 515"/>
              <a:gd name="T79" fmla="*/ 0 h 1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5" h="1787">
                <a:moveTo>
                  <a:pt x="0" y="1787"/>
                </a:moveTo>
                <a:lnTo>
                  <a:pt x="47" y="1759"/>
                </a:lnTo>
                <a:lnTo>
                  <a:pt x="92" y="1727"/>
                </a:lnTo>
                <a:lnTo>
                  <a:pt x="137" y="1693"/>
                </a:lnTo>
                <a:lnTo>
                  <a:pt x="178" y="1657"/>
                </a:lnTo>
                <a:lnTo>
                  <a:pt x="218" y="1619"/>
                </a:lnTo>
                <a:lnTo>
                  <a:pt x="255" y="1578"/>
                </a:lnTo>
                <a:lnTo>
                  <a:pt x="292" y="1536"/>
                </a:lnTo>
                <a:lnTo>
                  <a:pt x="325" y="1491"/>
                </a:lnTo>
                <a:lnTo>
                  <a:pt x="355" y="1445"/>
                </a:lnTo>
                <a:lnTo>
                  <a:pt x="384" y="1398"/>
                </a:lnTo>
                <a:lnTo>
                  <a:pt x="410" y="1349"/>
                </a:lnTo>
                <a:lnTo>
                  <a:pt x="433" y="1298"/>
                </a:lnTo>
                <a:lnTo>
                  <a:pt x="453" y="1246"/>
                </a:lnTo>
                <a:lnTo>
                  <a:pt x="471" y="1195"/>
                </a:lnTo>
                <a:lnTo>
                  <a:pt x="486" y="1140"/>
                </a:lnTo>
                <a:lnTo>
                  <a:pt x="498" y="1086"/>
                </a:lnTo>
                <a:lnTo>
                  <a:pt x="506" y="1032"/>
                </a:lnTo>
                <a:lnTo>
                  <a:pt x="512" y="977"/>
                </a:lnTo>
                <a:lnTo>
                  <a:pt x="515" y="922"/>
                </a:lnTo>
                <a:lnTo>
                  <a:pt x="515" y="865"/>
                </a:lnTo>
                <a:lnTo>
                  <a:pt x="512" y="810"/>
                </a:lnTo>
                <a:lnTo>
                  <a:pt x="506" y="755"/>
                </a:lnTo>
                <a:lnTo>
                  <a:pt x="498" y="701"/>
                </a:lnTo>
                <a:lnTo>
                  <a:pt x="486" y="646"/>
                </a:lnTo>
                <a:lnTo>
                  <a:pt x="471" y="592"/>
                </a:lnTo>
                <a:lnTo>
                  <a:pt x="453" y="541"/>
                </a:lnTo>
                <a:lnTo>
                  <a:pt x="433" y="489"/>
                </a:lnTo>
                <a:lnTo>
                  <a:pt x="410" y="438"/>
                </a:lnTo>
                <a:lnTo>
                  <a:pt x="384" y="389"/>
                </a:lnTo>
                <a:lnTo>
                  <a:pt x="355" y="342"/>
                </a:lnTo>
                <a:lnTo>
                  <a:pt x="325" y="296"/>
                </a:lnTo>
                <a:lnTo>
                  <a:pt x="292" y="251"/>
                </a:lnTo>
                <a:lnTo>
                  <a:pt x="255" y="209"/>
                </a:lnTo>
                <a:lnTo>
                  <a:pt x="218" y="168"/>
                </a:lnTo>
                <a:lnTo>
                  <a:pt x="178" y="130"/>
                </a:lnTo>
                <a:lnTo>
                  <a:pt x="137" y="94"/>
                </a:lnTo>
                <a:lnTo>
                  <a:pt x="92" y="60"/>
                </a:lnTo>
                <a:lnTo>
                  <a:pt x="47" y="28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17"/>
          <p:cNvSpPr>
            <a:spLocks/>
          </p:cNvSpPr>
          <p:nvPr/>
        </p:nvSpPr>
        <p:spPr bwMode="auto">
          <a:xfrm>
            <a:off x="4713287" y="4197350"/>
            <a:ext cx="2457450" cy="330200"/>
          </a:xfrm>
          <a:custGeom>
            <a:avLst/>
            <a:gdLst>
              <a:gd name="T0" fmla="*/ 0 w 3095"/>
              <a:gd name="T1" fmla="*/ 0 h 415"/>
              <a:gd name="T2" fmla="*/ 83 w 3095"/>
              <a:gd name="T3" fmla="*/ 47 h 415"/>
              <a:gd name="T4" fmla="*/ 168 w 3095"/>
              <a:gd name="T5" fmla="*/ 91 h 415"/>
              <a:gd name="T6" fmla="*/ 254 w 3095"/>
              <a:gd name="T7" fmla="*/ 132 h 415"/>
              <a:gd name="T8" fmla="*/ 341 w 3095"/>
              <a:gd name="T9" fmla="*/ 171 h 415"/>
              <a:gd name="T10" fmla="*/ 429 w 3095"/>
              <a:gd name="T11" fmla="*/ 206 h 415"/>
              <a:gd name="T12" fmla="*/ 518 w 3095"/>
              <a:gd name="T13" fmla="*/ 239 h 415"/>
              <a:gd name="T14" fmla="*/ 609 w 3095"/>
              <a:gd name="T15" fmla="*/ 270 h 415"/>
              <a:gd name="T16" fmla="*/ 701 w 3095"/>
              <a:gd name="T17" fmla="*/ 297 h 415"/>
              <a:gd name="T18" fmla="*/ 792 w 3095"/>
              <a:gd name="T19" fmla="*/ 321 h 415"/>
              <a:gd name="T20" fmla="*/ 885 w 3095"/>
              <a:gd name="T21" fmla="*/ 344 h 415"/>
              <a:gd name="T22" fmla="*/ 978 w 3095"/>
              <a:gd name="T23" fmla="*/ 363 h 415"/>
              <a:gd name="T24" fmla="*/ 1072 w 3095"/>
              <a:gd name="T25" fmla="*/ 379 h 415"/>
              <a:gd name="T26" fmla="*/ 1168 w 3095"/>
              <a:gd name="T27" fmla="*/ 392 h 415"/>
              <a:gd name="T28" fmla="*/ 1262 w 3095"/>
              <a:gd name="T29" fmla="*/ 403 h 415"/>
              <a:gd name="T30" fmla="*/ 1357 w 3095"/>
              <a:gd name="T31" fmla="*/ 410 h 415"/>
              <a:gd name="T32" fmla="*/ 1452 w 3095"/>
              <a:gd name="T33" fmla="*/ 414 h 415"/>
              <a:gd name="T34" fmla="*/ 1547 w 3095"/>
              <a:gd name="T35" fmla="*/ 415 h 415"/>
              <a:gd name="T36" fmla="*/ 1643 w 3095"/>
              <a:gd name="T37" fmla="*/ 414 h 415"/>
              <a:gd name="T38" fmla="*/ 1738 w 3095"/>
              <a:gd name="T39" fmla="*/ 410 h 415"/>
              <a:gd name="T40" fmla="*/ 1833 w 3095"/>
              <a:gd name="T41" fmla="*/ 403 h 415"/>
              <a:gd name="T42" fmla="*/ 1927 w 3095"/>
              <a:gd name="T43" fmla="*/ 392 h 415"/>
              <a:gd name="T44" fmla="*/ 2023 w 3095"/>
              <a:gd name="T45" fmla="*/ 379 h 415"/>
              <a:gd name="T46" fmla="*/ 2117 w 3095"/>
              <a:gd name="T47" fmla="*/ 363 h 415"/>
              <a:gd name="T48" fmla="*/ 2210 w 3095"/>
              <a:gd name="T49" fmla="*/ 344 h 415"/>
              <a:gd name="T50" fmla="*/ 2303 w 3095"/>
              <a:gd name="T51" fmla="*/ 321 h 415"/>
              <a:gd name="T52" fmla="*/ 2394 w 3095"/>
              <a:gd name="T53" fmla="*/ 297 h 415"/>
              <a:gd name="T54" fmla="*/ 2486 w 3095"/>
              <a:gd name="T55" fmla="*/ 270 h 415"/>
              <a:gd name="T56" fmla="*/ 2577 w 3095"/>
              <a:gd name="T57" fmla="*/ 239 h 415"/>
              <a:gd name="T58" fmla="*/ 2666 w 3095"/>
              <a:gd name="T59" fmla="*/ 206 h 415"/>
              <a:gd name="T60" fmla="*/ 2754 w 3095"/>
              <a:gd name="T61" fmla="*/ 171 h 415"/>
              <a:gd name="T62" fmla="*/ 2841 w 3095"/>
              <a:gd name="T63" fmla="*/ 132 h 415"/>
              <a:gd name="T64" fmla="*/ 2927 w 3095"/>
              <a:gd name="T65" fmla="*/ 91 h 415"/>
              <a:gd name="T66" fmla="*/ 3012 w 3095"/>
              <a:gd name="T67" fmla="*/ 47 h 415"/>
              <a:gd name="T68" fmla="*/ 3095 w 3095"/>
              <a:gd name="T69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095" h="415">
                <a:moveTo>
                  <a:pt x="0" y="0"/>
                </a:moveTo>
                <a:lnTo>
                  <a:pt x="83" y="47"/>
                </a:lnTo>
                <a:lnTo>
                  <a:pt x="168" y="91"/>
                </a:lnTo>
                <a:lnTo>
                  <a:pt x="254" y="132"/>
                </a:lnTo>
                <a:lnTo>
                  <a:pt x="341" y="171"/>
                </a:lnTo>
                <a:lnTo>
                  <a:pt x="429" y="206"/>
                </a:lnTo>
                <a:lnTo>
                  <a:pt x="518" y="239"/>
                </a:lnTo>
                <a:lnTo>
                  <a:pt x="609" y="270"/>
                </a:lnTo>
                <a:lnTo>
                  <a:pt x="701" y="297"/>
                </a:lnTo>
                <a:lnTo>
                  <a:pt x="792" y="321"/>
                </a:lnTo>
                <a:lnTo>
                  <a:pt x="885" y="344"/>
                </a:lnTo>
                <a:lnTo>
                  <a:pt x="978" y="363"/>
                </a:lnTo>
                <a:lnTo>
                  <a:pt x="1072" y="379"/>
                </a:lnTo>
                <a:lnTo>
                  <a:pt x="1168" y="392"/>
                </a:lnTo>
                <a:lnTo>
                  <a:pt x="1262" y="403"/>
                </a:lnTo>
                <a:lnTo>
                  <a:pt x="1357" y="410"/>
                </a:lnTo>
                <a:lnTo>
                  <a:pt x="1452" y="414"/>
                </a:lnTo>
                <a:lnTo>
                  <a:pt x="1547" y="415"/>
                </a:lnTo>
                <a:lnTo>
                  <a:pt x="1643" y="414"/>
                </a:lnTo>
                <a:lnTo>
                  <a:pt x="1738" y="410"/>
                </a:lnTo>
                <a:lnTo>
                  <a:pt x="1833" y="403"/>
                </a:lnTo>
                <a:lnTo>
                  <a:pt x="1927" y="392"/>
                </a:lnTo>
                <a:lnTo>
                  <a:pt x="2023" y="379"/>
                </a:lnTo>
                <a:lnTo>
                  <a:pt x="2117" y="363"/>
                </a:lnTo>
                <a:lnTo>
                  <a:pt x="2210" y="344"/>
                </a:lnTo>
                <a:lnTo>
                  <a:pt x="2303" y="321"/>
                </a:lnTo>
                <a:lnTo>
                  <a:pt x="2394" y="297"/>
                </a:lnTo>
                <a:lnTo>
                  <a:pt x="2486" y="270"/>
                </a:lnTo>
                <a:lnTo>
                  <a:pt x="2577" y="239"/>
                </a:lnTo>
                <a:lnTo>
                  <a:pt x="2666" y="206"/>
                </a:lnTo>
                <a:lnTo>
                  <a:pt x="2754" y="171"/>
                </a:lnTo>
                <a:lnTo>
                  <a:pt x="2841" y="132"/>
                </a:lnTo>
                <a:lnTo>
                  <a:pt x="2927" y="91"/>
                </a:lnTo>
                <a:lnTo>
                  <a:pt x="3012" y="47"/>
                </a:lnTo>
                <a:lnTo>
                  <a:pt x="3095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18"/>
          <p:cNvSpPr>
            <a:spLocks/>
          </p:cNvSpPr>
          <p:nvPr/>
        </p:nvSpPr>
        <p:spPr bwMode="auto">
          <a:xfrm>
            <a:off x="4303712" y="2778125"/>
            <a:ext cx="409575" cy="1419225"/>
          </a:xfrm>
          <a:custGeom>
            <a:avLst/>
            <a:gdLst>
              <a:gd name="T0" fmla="*/ 517 w 517"/>
              <a:gd name="T1" fmla="*/ 0 h 1787"/>
              <a:gd name="T2" fmla="*/ 468 w 517"/>
              <a:gd name="T3" fmla="*/ 28 h 1787"/>
              <a:gd name="T4" fmla="*/ 424 w 517"/>
              <a:gd name="T5" fmla="*/ 60 h 1787"/>
              <a:gd name="T6" fmla="*/ 379 w 517"/>
              <a:gd name="T7" fmla="*/ 94 h 1787"/>
              <a:gd name="T8" fmla="*/ 338 w 517"/>
              <a:gd name="T9" fmla="*/ 130 h 1787"/>
              <a:gd name="T10" fmla="*/ 298 w 517"/>
              <a:gd name="T11" fmla="*/ 168 h 1787"/>
              <a:gd name="T12" fmla="*/ 260 w 517"/>
              <a:gd name="T13" fmla="*/ 209 h 1787"/>
              <a:gd name="T14" fmla="*/ 224 w 517"/>
              <a:gd name="T15" fmla="*/ 251 h 1787"/>
              <a:gd name="T16" fmla="*/ 191 w 517"/>
              <a:gd name="T17" fmla="*/ 296 h 1787"/>
              <a:gd name="T18" fmla="*/ 160 w 517"/>
              <a:gd name="T19" fmla="*/ 342 h 1787"/>
              <a:gd name="T20" fmla="*/ 132 w 517"/>
              <a:gd name="T21" fmla="*/ 389 h 1787"/>
              <a:gd name="T22" fmla="*/ 106 w 517"/>
              <a:gd name="T23" fmla="*/ 438 h 1787"/>
              <a:gd name="T24" fmla="*/ 83 w 517"/>
              <a:gd name="T25" fmla="*/ 489 h 1787"/>
              <a:gd name="T26" fmla="*/ 63 w 517"/>
              <a:gd name="T27" fmla="*/ 541 h 1787"/>
              <a:gd name="T28" fmla="*/ 45 w 517"/>
              <a:gd name="T29" fmla="*/ 592 h 1787"/>
              <a:gd name="T30" fmla="*/ 30 w 517"/>
              <a:gd name="T31" fmla="*/ 646 h 1787"/>
              <a:gd name="T32" fmla="*/ 18 w 517"/>
              <a:gd name="T33" fmla="*/ 701 h 1787"/>
              <a:gd name="T34" fmla="*/ 10 w 517"/>
              <a:gd name="T35" fmla="*/ 755 h 1787"/>
              <a:gd name="T36" fmla="*/ 4 w 517"/>
              <a:gd name="T37" fmla="*/ 810 h 1787"/>
              <a:gd name="T38" fmla="*/ 0 w 517"/>
              <a:gd name="T39" fmla="*/ 865 h 1787"/>
              <a:gd name="T40" fmla="*/ 0 w 517"/>
              <a:gd name="T41" fmla="*/ 922 h 1787"/>
              <a:gd name="T42" fmla="*/ 4 w 517"/>
              <a:gd name="T43" fmla="*/ 977 h 1787"/>
              <a:gd name="T44" fmla="*/ 10 w 517"/>
              <a:gd name="T45" fmla="*/ 1032 h 1787"/>
              <a:gd name="T46" fmla="*/ 18 w 517"/>
              <a:gd name="T47" fmla="*/ 1086 h 1787"/>
              <a:gd name="T48" fmla="*/ 30 w 517"/>
              <a:gd name="T49" fmla="*/ 1140 h 1787"/>
              <a:gd name="T50" fmla="*/ 45 w 517"/>
              <a:gd name="T51" fmla="*/ 1195 h 1787"/>
              <a:gd name="T52" fmla="*/ 63 w 517"/>
              <a:gd name="T53" fmla="*/ 1246 h 1787"/>
              <a:gd name="T54" fmla="*/ 83 w 517"/>
              <a:gd name="T55" fmla="*/ 1298 h 1787"/>
              <a:gd name="T56" fmla="*/ 106 w 517"/>
              <a:gd name="T57" fmla="*/ 1349 h 1787"/>
              <a:gd name="T58" fmla="*/ 132 w 517"/>
              <a:gd name="T59" fmla="*/ 1398 h 1787"/>
              <a:gd name="T60" fmla="*/ 160 w 517"/>
              <a:gd name="T61" fmla="*/ 1445 h 1787"/>
              <a:gd name="T62" fmla="*/ 191 w 517"/>
              <a:gd name="T63" fmla="*/ 1491 h 1787"/>
              <a:gd name="T64" fmla="*/ 224 w 517"/>
              <a:gd name="T65" fmla="*/ 1536 h 1787"/>
              <a:gd name="T66" fmla="*/ 260 w 517"/>
              <a:gd name="T67" fmla="*/ 1578 h 1787"/>
              <a:gd name="T68" fmla="*/ 298 w 517"/>
              <a:gd name="T69" fmla="*/ 1619 h 1787"/>
              <a:gd name="T70" fmla="*/ 338 w 517"/>
              <a:gd name="T71" fmla="*/ 1657 h 1787"/>
              <a:gd name="T72" fmla="*/ 379 w 517"/>
              <a:gd name="T73" fmla="*/ 1693 h 1787"/>
              <a:gd name="T74" fmla="*/ 424 w 517"/>
              <a:gd name="T75" fmla="*/ 1727 h 1787"/>
              <a:gd name="T76" fmla="*/ 468 w 517"/>
              <a:gd name="T77" fmla="*/ 1759 h 1787"/>
              <a:gd name="T78" fmla="*/ 517 w 517"/>
              <a:gd name="T79" fmla="*/ 1787 h 1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7" h="1787">
                <a:moveTo>
                  <a:pt x="517" y="0"/>
                </a:moveTo>
                <a:lnTo>
                  <a:pt x="468" y="28"/>
                </a:lnTo>
                <a:lnTo>
                  <a:pt x="424" y="60"/>
                </a:lnTo>
                <a:lnTo>
                  <a:pt x="379" y="94"/>
                </a:lnTo>
                <a:lnTo>
                  <a:pt x="338" y="130"/>
                </a:lnTo>
                <a:lnTo>
                  <a:pt x="298" y="168"/>
                </a:lnTo>
                <a:lnTo>
                  <a:pt x="260" y="209"/>
                </a:lnTo>
                <a:lnTo>
                  <a:pt x="224" y="251"/>
                </a:lnTo>
                <a:lnTo>
                  <a:pt x="191" y="296"/>
                </a:lnTo>
                <a:lnTo>
                  <a:pt x="160" y="342"/>
                </a:lnTo>
                <a:lnTo>
                  <a:pt x="132" y="389"/>
                </a:lnTo>
                <a:lnTo>
                  <a:pt x="106" y="438"/>
                </a:lnTo>
                <a:lnTo>
                  <a:pt x="83" y="489"/>
                </a:lnTo>
                <a:lnTo>
                  <a:pt x="63" y="541"/>
                </a:lnTo>
                <a:lnTo>
                  <a:pt x="45" y="592"/>
                </a:lnTo>
                <a:lnTo>
                  <a:pt x="30" y="646"/>
                </a:lnTo>
                <a:lnTo>
                  <a:pt x="18" y="701"/>
                </a:lnTo>
                <a:lnTo>
                  <a:pt x="10" y="755"/>
                </a:lnTo>
                <a:lnTo>
                  <a:pt x="4" y="810"/>
                </a:lnTo>
                <a:lnTo>
                  <a:pt x="0" y="865"/>
                </a:lnTo>
                <a:lnTo>
                  <a:pt x="0" y="922"/>
                </a:lnTo>
                <a:lnTo>
                  <a:pt x="4" y="977"/>
                </a:lnTo>
                <a:lnTo>
                  <a:pt x="10" y="1032"/>
                </a:lnTo>
                <a:lnTo>
                  <a:pt x="18" y="1086"/>
                </a:lnTo>
                <a:lnTo>
                  <a:pt x="30" y="1140"/>
                </a:lnTo>
                <a:lnTo>
                  <a:pt x="45" y="1195"/>
                </a:lnTo>
                <a:lnTo>
                  <a:pt x="63" y="1246"/>
                </a:lnTo>
                <a:lnTo>
                  <a:pt x="83" y="1298"/>
                </a:lnTo>
                <a:lnTo>
                  <a:pt x="106" y="1349"/>
                </a:lnTo>
                <a:lnTo>
                  <a:pt x="132" y="1398"/>
                </a:lnTo>
                <a:lnTo>
                  <a:pt x="160" y="1445"/>
                </a:lnTo>
                <a:lnTo>
                  <a:pt x="191" y="1491"/>
                </a:lnTo>
                <a:lnTo>
                  <a:pt x="224" y="1536"/>
                </a:lnTo>
                <a:lnTo>
                  <a:pt x="260" y="1578"/>
                </a:lnTo>
                <a:lnTo>
                  <a:pt x="298" y="1619"/>
                </a:lnTo>
                <a:lnTo>
                  <a:pt x="338" y="1657"/>
                </a:lnTo>
                <a:lnTo>
                  <a:pt x="379" y="1693"/>
                </a:lnTo>
                <a:lnTo>
                  <a:pt x="424" y="1727"/>
                </a:lnTo>
                <a:lnTo>
                  <a:pt x="468" y="1759"/>
                </a:lnTo>
                <a:lnTo>
                  <a:pt x="517" y="1787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19"/>
          <p:cNvSpPr>
            <a:spLocks/>
          </p:cNvSpPr>
          <p:nvPr/>
        </p:nvSpPr>
        <p:spPr bwMode="auto">
          <a:xfrm>
            <a:off x="4303712" y="3487738"/>
            <a:ext cx="3275013" cy="1639888"/>
          </a:xfrm>
          <a:custGeom>
            <a:avLst/>
            <a:gdLst>
              <a:gd name="T0" fmla="*/ 2 w 4126"/>
              <a:gd name="T1" fmla="*/ 78 h 2066"/>
              <a:gd name="T2" fmla="*/ 13 w 4126"/>
              <a:gd name="T3" fmla="*/ 234 h 2066"/>
              <a:gd name="T4" fmla="*/ 37 w 4126"/>
              <a:gd name="T5" fmla="*/ 389 h 2066"/>
              <a:gd name="T6" fmla="*/ 72 w 4126"/>
              <a:gd name="T7" fmla="*/ 541 h 2066"/>
              <a:gd name="T8" fmla="*/ 119 w 4126"/>
              <a:gd name="T9" fmla="*/ 691 h 2066"/>
              <a:gd name="T10" fmla="*/ 177 w 4126"/>
              <a:gd name="T11" fmla="*/ 835 h 2066"/>
              <a:gd name="T12" fmla="*/ 245 w 4126"/>
              <a:gd name="T13" fmla="*/ 977 h 2066"/>
              <a:gd name="T14" fmla="*/ 324 w 4126"/>
              <a:gd name="T15" fmla="*/ 1111 h 2066"/>
              <a:gd name="T16" fmla="*/ 413 w 4126"/>
              <a:gd name="T17" fmla="*/ 1240 h 2066"/>
              <a:gd name="T18" fmla="*/ 511 w 4126"/>
              <a:gd name="T19" fmla="*/ 1361 h 2066"/>
              <a:gd name="T20" fmla="*/ 619 w 4126"/>
              <a:gd name="T21" fmla="*/ 1474 h 2066"/>
              <a:gd name="T22" fmla="*/ 734 w 4126"/>
              <a:gd name="T23" fmla="*/ 1580 h 2066"/>
              <a:gd name="T24" fmla="*/ 857 w 4126"/>
              <a:gd name="T25" fmla="*/ 1676 h 2066"/>
              <a:gd name="T26" fmla="*/ 987 w 4126"/>
              <a:gd name="T27" fmla="*/ 1762 h 2066"/>
              <a:gd name="T28" fmla="*/ 1124 w 4126"/>
              <a:gd name="T29" fmla="*/ 1839 h 2066"/>
              <a:gd name="T30" fmla="*/ 1265 w 4126"/>
              <a:gd name="T31" fmla="*/ 1905 h 2066"/>
              <a:gd name="T32" fmla="*/ 1411 w 4126"/>
              <a:gd name="T33" fmla="*/ 1960 h 2066"/>
              <a:gd name="T34" fmla="*/ 1561 w 4126"/>
              <a:gd name="T35" fmla="*/ 2003 h 2066"/>
              <a:gd name="T36" fmla="*/ 1714 w 4126"/>
              <a:gd name="T37" fmla="*/ 2036 h 2066"/>
              <a:gd name="T38" fmla="*/ 1868 w 4126"/>
              <a:gd name="T39" fmla="*/ 2056 h 2066"/>
              <a:gd name="T40" fmla="*/ 2025 w 4126"/>
              <a:gd name="T41" fmla="*/ 2066 h 2066"/>
              <a:gd name="T42" fmla="*/ 2181 w 4126"/>
              <a:gd name="T43" fmla="*/ 2062 h 2066"/>
              <a:gd name="T44" fmla="*/ 2336 w 4126"/>
              <a:gd name="T45" fmla="*/ 2048 h 2066"/>
              <a:gd name="T46" fmla="*/ 2490 w 4126"/>
              <a:gd name="T47" fmla="*/ 2021 h 2066"/>
              <a:gd name="T48" fmla="*/ 2641 w 4126"/>
              <a:gd name="T49" fmla="*/ 1983 h 2066"/>
              <a:gd name="T50" fmla="*/ 2789 w 4126"/>
              <a:gd name="T51" fmla="*/ 1934 h 2066"/>
              <a:gd name="T52" fmla="*/ 2934 w 4126"/>
              <a:gd name="T53" fmla="*/ 1873 h 2066"/>
              <a:gd name="T54" fmla="*/ 3073 w 4126"/>
              <a:gd name="T55" fmla="*/ 1802 h 2066"/>
              <a:gd name="T56" fmla="*/ 3205 w 4126"/>
              <a:gd name="T57" fmla="*/ 1720 h 2066"/>
              <a:gd name="T58" fmla="*/ 3333 w 4126"/>
              <a:gd name="T59" fmla="*/ 1629 h 2066"/>
              <a:gd name="T60" fmla="*/ 3451 w 4126"/>
              <a:gd name="T61" fmla="*/ 1528 h 2066"/>
              <a:gd name="T62" fmla="*/ 3563 w 4126"/>
              <a:gd name="T63" fmla="*/ 1419 h 2066"/>
              <a:gd name="T64" fmla="*/ 3665 w 4126"/>
              <a:gd name="T65" fmla="*/ 1301 h 2066"/>
              <a:gd name="T66" fmla="*/ 3759 w 4126"/>
              <a:gd name="T67" fmla="*/ 1177 h 2066"/>
              <a:gd name="T68" fmla="*/ 3843 w 4126"/>
              <a:gd name="T69" fmla="*/ 1045 h 2066"/>
              <a:gd name="T70" fmla="*/ 3917 w 4126"/>
              <a:gd name="T71" fmla="*/ 906 h 2066"/>
              <a:gd name="T72" fmla="*/ 3981 w 4126"/>
              <a:gd name="T73" fmla="*/ 764 h 2066"/>
              <a:gd name="T74" fmla="*/ 4032 w 4126"/>
              <a:gd name="T75" fmla="*/ 617 h 2066"/>
              <a:gd name="T76" fmla="*/ 4074 w 4126"/>
              <a:gd name="T77" fmla="*/ 465 h 2066"/>
              <a:gd name="T78" fmla="*/ 4103 w 4126"/>
              <a:gd name="T79" fmla="*/ 312 h 2066"/>
              <a:gd name="T80" fmla="*/ 4121 w 4126"/>
              <a:gd name="T81" fmla="*/ 157 h 2066"/>
              <a:gd name="T82" fmla="*/ 4126 w 4126"/>
              <a:gd name="T83" fmla="*/ 0 h 2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126" h="2066">
                <a:moveTo>
                  <a:pt x="0" y="0"/>
                </a:moveTo>
                <a:lnTo>
                  <a:pt x="2" y="78"/>
                </a:lnTo>
                <a:lnTo>
                  <a:pt x="6" y="157"/>
                </a:lnTo>
                <a:lnTo>
                  <a:pt x="13" y="234"/>
                </a:lnTo>
                <a:lnTo>
                  <a:pt x="24" y="312"/>
                </a:lnTo>
                <a:lnTo>
                  <a:pt x="37" y="389"/>
                </a:lnTo>
                <a:lnTo>
                  <a:pt x="53" y="465"/>
                </a:lnTo>
                <a:lnTo>
                  <a:pt x="72" y="541"/>
                </a:lnTo>
                <a:lnTo>
                  <a:pt x="94" y="617"/>
                </a:lnTo>
                <a:lnTo>
                  <a:pt x="119" y="691"/>
                </a:lnTo>
                <a:lnTo>
                  <a:pt x="146" y="764"/>
                </a:lnTo>
                <a:lnTo>
                  <a:pt x="177" y="835"/>
                </a:lnTo>
                <a:lnTo>
                  <a:pt x="210" y="906"/>
                </a:lnTo>
                <a:lnTo>
                  <a:pt x="245" y="977"/>
                </a:lnTo>
                <a:lnTo>
                  <a:pt x="284" y="1045"/>
                </a:lnTo>
                <a:lnTo>
                  <a:pt x="324" y="1111"/>
                </a:lnTo>
                <a:lnTo>
                  <a:pt x="367" y="1177"/>
                </a:lnTo>
                <a:lnTo>
                  <a:pt x="413" y="1240"/>
                </a:lnTo>
                <a:lnTo>
                  <a:pt x="461" y="1301"/>
                </a:lnTo>
                <a:lnTo>
                  <a:pt x="511" y="1361"/>
                </a:lnTo>
                <a:lnTo>
                  <a:pt x="564" y="1419"/>
                </a:lnTo>
                <a:lnTo>
                  <a:pt x="619" y="1474"/>
                </a:lnTo>
                <a:lnTo>
                  <a:pt x="676" y="1528"/>
                </a:lnTo>
                <a:lnTo>
                  <a:pt x="734" y="1580"/>
                </a:lnTo>
                <a:lnTo>
                  <a:pt x="794" y="1629"/>
                </a:lnTo>
                <a:lnTo>
                  <a:pt x="857" y="1676"/>
                </a:lnTo>
                <a:lnTo>
                  <a:pt x="921" y="1720"/>
                </a:lnTo>
                <a:lnTo>
                  <a:pt x="987" y="1762"/>
                </a:lnTo>
                <a:lnTo>
                  <a:pt x="1054" y="1802"/>
                </a:lnTo>
                <a:lnTo>
                  <a:pt x="1124" y="1839"/>
                </a:lnTo>
                <a:lnTo>
                  <a:pt x="1193" y="1873"/>
                </a:lnTo>
                <a:lnTo>
                  <a:pt x="1265" y="1905"/>
                </a:lnTo>
                <a:lnTo>
                  <a:pt x="1338" y="1934"/>
                </a:lnTo>
                <a:lnTo>
                  <a:pt x="1411" y="1960"/>
                </a:lnTo>
                <a:lnTo>
                  <a:pt x="1486" y="1983"/>
                </a:lnTo>
                <a:lnTo>
                  <a:pt x="1561" y="2003"/>
                </a:lnTo>
                <a:lnTo>
                  <a:pt x="1636" y="2021"/>
                </a:lnTo>
                <a:lnTo>
                  <a:pt x="1714" y="2036"/>
                </a:lnTo>
                <a:lnTo>
                  <a:pt x="1791" y="2048"/>
                </a:lnTo>
                <a:lnTo>
                  <a:pt x="1868" y="2056"/>
                </a:lnTo>
                <a:lnTo>
                  <a:pt x="1946" y="2062"/>
                </a:lnTo>
                <a:lnTo>
                  <a:pt x="2025" y="2066"/>
                </a:lnTo>
                <a:lnTo>
                  <a:pt x="2102" y="2066"/>
                </a:lnTo>
                <a:lnTo>
                  <a:pt x="2181" y="2062"/>
                </a:lnTo>
                <a:lnTo>
                  <a:pt x="2259" y="2056"/>
                </a:lnTo>
                <a:lnTo>
                  <a:pt x="2336" y="2048"/>
                </a:lnTo>
                <a:lnTo>
                  <a:pt x="2413" y="2036"/>
                </a:lnTo>
                <a:lnTo>
                  <a:pt x="2490" y="2021"/>
                </a:lnTo>
                <a:lnTo>
                  <a:pt x="2566" y="2003"/>
                </a:lnTo>
                <a:lnTo>
                  <a:pt x="2641" y="1983"/>
                </a:lnTo>
                <a:lnTo>
                  <a:pt x="2716" y="1960"/>
                </a:lnTo>
                <a:lnTo>
                  <a:pt x="2789" y="1934"/>
                </a:lnTo>
                <a:lnTo>
                  <a:pt x="2862" y="1905"/>
                </a:lnTo>
                <a:lnTo>
                  <a:pt x="2934" y="1873"/>
                </a:lnTo>
                <a:lnTo>
                  <a:pt x="3003" y="1839"/>
                </a:lnTo>
                <a:lnTo>
                  <a:pt x="3073" y="1802"/>
                </a:lnTo>
                <a:lnTo>
                  <a:pt x="3140" y="1762"/>
                </a:lnTo>
                <a:lnTo>
                  <a:pt x="3205" y="1720"/>
                </a:lnTo>
                <a:lnTo>
                  <a:pt x="3270" y="1676"/>
                </a:lnTo>
                <a:lnTo>
                  <a:pt x="3333" y="1629"/>
                </a:lnTo>
                <a:lnTo>
                  <a:pt x="3392" y="1580"/>
                </a:lnTo>
                <a:lnTo>
                  <a:pt x="3451" y="1528"/>
                </a:lnTo>
                <a:lnTo>
                  <a:pt x="3508" y="1474"/>
                </a:lnTo>
                <a:lnTo>
                  <a:pt x="3563" y="1419"/>
                </a:lnTo>
                <a:lnTo>
                  <a:pt x="3616" y="1361"/>
                </a:lnTo>
                <a:lnTo>
                  <a:pt x="3665" y="1301"/>
                </a:lnTo>
                <a:lnTo>
                  <a:pt x="3714" y="1240"/>
                </a:lnTo>
                <a:lnTo>
                  <a:pt x="3759" y="1177"/>
                </a:lnTo>
                <a:lnTo>
                  <a:pt x="3803" y="1111"/>
                </a:lnTo>
                <a:lnTo>
                  <a:pt x="3843" y="1045"/>
                </a:lnTo>
                <a:lnTo>
                  <a:pt x="3882" y="977"/>
                </a:lnTo>
                <a:lnTo>
                  <a:pt x="3917" y="906"/>
                </a:lnTo>
                <a:lnTo>
                  <a:pt x="3950" y="835"/>
                </a:lnTo>
                <a:lnTo>
                  <a:pt x="3981" y="764"/>
                </a:lnTo>
                <a:lnTo>
                  <a:pt x="4008" y="691"/>
                </a:lnTo>
                <a:lnTo>
                  <a:pt x="4032" y="617"/>
                </a:lnTo>
                <a:lnTo>
                  <a:pt x="4055" y="541"/>
                </a:lnTo>
                <a:lnTo>
                  <a:pt x="4074" y="465"/>
                </a:lnTo>
                <a:lnTo>
                  <a:pt x="4090" y="389"/>
                </a:lnTo>
                <a:lnTo>
                  <a:pt x="4103" y="312"/>
                </a:lnTo>
                <a:lnTo>
                  <a:pt x="4113" y="234"/>
                </a:lnTo>
                <a:lnTo>
                  <a:pt x="4121" y="157"/>
                </a:lnTo>
                <a:lnTo>
                  <a:pt x="4125" y="78"/>
                </a:lnTo>
                <a:lnTo>
                  <a:pt x="4126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20"/>
          <p:cNvSpPr>
            <a:spLocks/>
          </p:cNvSpPr>
          <p:nvPr/>
        </p:nvSpPr>
        <p:spPr bwMode="auto">
          <a:xfrm>
            <a:off x="4303712" y="1849438"/>
            <a:ext cx="3275013" cy="1638300"/>
          </a:xfrm>
          <a:custGeom>
            <a:avLst/>
            <a:gdLst>
              <a:gd name="T0" fmla="*/ 4125 w 4126"/>
              <a:gd name="T1" fmla="*/ 1988 h 2065"/>
              <a:gd name="T2" fmla="*/ 4113 w 4126"/>
              <a:gd name="T3" fmla="*/ 1831 h 2065"/>
              <a:gd name="T4" fmla="*/ 4090 w 4126"/>
              <a:gd name="T5" fmla="*/ 1677 h 2065"/>
              <a:gd name="T6" fmla="*/ 4055 w 4126"/>
              <a:gd name="T7" fmla="*/ 1524 h 2065"/>
              <a:gd name="T8" fmla="*/ 4008 w 4126"/>
              <a:gd name="T9" fmla="*/ 1375 h 2065"/>
              <a:gd name="T10" fmla="*/ 3950 w 4126"/>
              <a:gd name="T11" fmla="*/ 1230 h 2065"/>
              <a:gd name="T12" fmla="*/ 3882 w 4126"/>
              <a:gd name="T13" fmla="*/ 1089 h 2065"/>
              <a:gd name="T14" fmla="*/ 3803 w 4126"/>
              <a:gd name="T15" fmla="*/ 955 h 2065"/>
              <a:gd name="T16" fmla="*/ 3714 w 4126"/>
              <a:gd name="T17" fmla="*/ 826 h 2065"/>
              <a:gd name="T18" fmla="*/ 3616 w 4126"/>
              <a:gd name="T19" fmla="*/ 705 h 2065"/>
              <a:gd name="T20" fmla="*/ 3508 w 4126"/>
              <a:gd name="T21" fmla="*/ 592 h 2065"/>
              <a:gd name="T22" fmla="*/ 3392 w 4126"/>
              <a:gd name="T23" fmla="*/ 486 h 2065"/>
              <a:gd name="T24" fmla="*/ 3270 w 4126"/>
              <a:gd name="T25" fmla="*/ 389 h 2065"/>
              <a:gd name="T26" fmla="*/ 3140 w 4126"/>
              <a:gd name="T27" fmla="*/ 304 h 2065"/>
              <a:gd name="T28" fmla="*/ 3003 w 4126"/>
              <a:gd name="T29" fmla="*/ 227 h 2065"/>
              <a:gd name="T30" fmla="*/ 2862 w 4126"/>
              <a:gd name="T31" fmla="*/ 161 h 2065"/>
              <a:gd name="T32" fmla="*/ 2716 w 4126"/>
              <a:gd name="T33" fmla="*/ 106 h 2065"/>
              <a:gd name="T34" fmla="*/ 2566 w 4126"/>
              <a:gd name="T35" fmla="*/ 63 h 2065"/>
              <a:gd name="T36" fmla="*/ 2413 w 4126"/>
              <a:gd name="T37" fmla="*/ 30 h 2065"/>
              <a:gd name="T38" fmla="*/ 2259 w 4126"/>
              <a:gd name="T39" fmla="*/ 10 h 2065"/>
              <a:gd name="T40" fmla="*/ 2102 w 4126"/>
              <a:gd name="T41" fmla="*/ 0 h 2065"/>
              <a:gd name="T42" fmla="*/ 1946 w 4126"/>
              <a:gd name="T43" fmla="*/ 4 h 2065"/>
              <a:gd name="T44" fmla="*/ 1791 w 4126"/>
              <a:gd name="T45" fmla="*/ 18 h 2065"/>
              <a:gd name="T46" fmla="*/ 1636 w 4126"/>
              <a:gd name="T47" fmla="*/ 45 h 2065"/>
              <a:gd name="T48" fmla="*/ 1486 w 4126"/>
              <a:gd name="T49" fmla="*/ 83 h 2065"/>
              <a:gd name="T50" fmla="*/ 1338 w 4126"/>
              <a:gd name="T51" fmla="*/ 132 h 2065"/>
              <a:gd name="T52" fmla="*/ 1193 w 4126"/>
              <a:gd name="T53" fmla="*/ 193 h 2065"/>
              <a:gd name="T54" fmla="*/ 1054 w 4126"/>
              <a:gd name="T55" fmla="*/ 264 h 2065"/>
              <a:gd name="T56" fmla="*/ 921 w 4126"/>
              <a:gd name="T57" fmla="*/ 346 h 2065"/>
              <a:gd name="T58" fmla="*/ 794 w 4126"/>
              <a:gd name="T59" fmla="*/ 437 h 2065"/>
              <a:gd name="T60" fmla="*/ 676 w 4126"/>
              <a:gd name="T61" fmla="*/ 538 h 2065"/>
              <a:gd name="T62" fmla="*/ 564 w 4126"/>
              <a:gd name="T63" fmla="*/ 647 h 2065"/>
              <a:gd name="T64" fmla="*/ 461 w 4126"/>
              <a:gd name="T65" fmla="*/ 765 h 2065"/>
              <a:gd name="T66" fmla="*/ 367 w 4126"/>
              <a:gd name="T67" fmla="*/ 889 h 2065"/>
              <a:gd name="T68" fmla="*/ 284 w 4126"/>
              <a:gd name="T69" fmla="*/ 1021 h 2065"/>
              <a:gd name="T70" fmla="*/ 210 w 4126"/>
              <a:gd name="T71" fmla="*/ 1160 h 2065"/>
              <a:gd name="T72" fmla="*/ 146 w 4126"/>
              <a:gd name="T73" fmla="*/ 1302 h 2065"/>
              <a:gd name="T74" fmla="*/ 94 w 4126"/>
              <a:gd name="T75" fmla="*/ 1449 h 2065"/>
              <a:gd name="T76" fmla="*/ 53 w 4126"/>
              <a:gd name="T77" fmla="*/ 1601 h 2065"/>
              <a:gd name="T78" fmla="*/ 24 w 4126"/>
              <a:gd name="T79" fmla="*/ 1754 h 2065"/>
              <a:gd name="T80" fmla="*/ 6 w 4126"/>
              <a:gd name="T81" fmla="*/ 1909 h 2065"/>
              <a:gd name="T82" fmla="*/ 0 w 4126"/>
              <a:gd name="T83" fmla="*/ 2065 h 2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126" h="2065">
                <a:moveTo>
                  <a:pt x="4126" y="2065"/>
                </a:moveTo>
                <a:lnTo>
                  <a:pt x="4125" y="1988"/>
                </a:lnTo>
                <a:lnTo>
                  <a:pt x="4121" y="1909"/>
                </a:lnTo>
                <a:lnTo>
                  <a:pt x="4113" y="1831"/>
                </a:lnTo>
                <a:lnTo>
                  <a:pt x="4103" y="1754"/>
                </a:lnTo>
                <a:lnTo>
                  <a:pt x="4090" y="1677"/>
                </a:lnTo>
                <a:lnTo>
                  <a:pt x="4074" y="1601"/>
                </a:lnTo>
                <a:lnTo>
                  <a:pt x="4055" y="1524"/>
                </a:lnTo>
                <a:lnTo>
                  <a:pt x="4032" y="1449"/>
                </a:lnTo>
                <a:lnTo>
                  <a:pt x="4008" y="1375"/>
                </a:lnTo>
                <a:lnTo>
                  <a:pt x="3981" y="1302"/>
                </a:lnTo>
                <a:lnTo>
                  <a:pt x="3950" y="1230"/>
                </a:lnTo>
                <a:lnTo>
                  <a:pt x="3917" y="1160"/>
                </a:lnTo>
                <a:lnTo>
                  <a:pt x="3882" y="1089"/>
                </a:lnTo>
                <a:lnTo>
                  <a:pt x="3843" y="1021"/>
                </a:lnTo>
                <a:lnTo>
                  <a:pt x="3803" y="955"/>
                </a:lnTo>
                <a:lnTo>
                  <a:pt x="3759" y="889"/>
                </a:lnTo>
                <a:lnTo>
                  <a:pt x="3714" y="826"/>
                </a:lnTo>
                <a:lnTo>
                  <a:pt x="3665" y="765"/>
                </a:lnTo>
                <a:lnTo>
                  <a:pt x="3616" y="705"/>
                </a:lnTo>
                <a:lnTo>
                  <a:pt x="3563" y="647"/>
                </a:lnTo>
                <a:lnTo>
                  <a:pt x="3508" y="592"/>
                </a:lnTo>
                <a:lnTo>
                  <a:pt x="3451" y="538"/>
                </a:lnTo>
                <a:lnTo>
                  <a:pt x="3392" y="486"/>
                </a:lnTo>
                <a:lnTo>
                  <a:pt x="3333" y="437"/>
                </a:lnTo>
                <a:lnTo>
                  <a:pt x="3270" y="389"/>
                </a:lnTo>
                <a:lnTo>
                  <a:pt x="3205" y="346"/>
                </a:lnTo>
                <a:lnTo>
                  <a:pt x="3140" y="304"/>
                </a:lnTo>
                <a:lnTo>
                  <a:pt x="3073" y="264"/>
                </a:lnTo>
                <a:lnTo>
                  <a:pt x="3003" y="227"/>
                </a:lnTo>
                <a:lnTo>
                  <a:pt x="2934" y="193"/>
                </a:lnTo>
                <a:lnTo>
                  <a:pt x="2862" y="161"/>
                </a:lnTo>
                <a:lnTo>
                  <a:pt x="2789" y="132"/>
                </a:lnTo>
                <a:lnTo>
                  <a:pt x="2716" y="106"/>
                </a:lnTo>
                <a:lnTo>
                  <a:pt x="2641" y="83"/>
                </a:lnTo>
                <a:lnTo>
                  <a:pt x="2566" y="63"/>
                </a:lnTo>
                <a:lnTo>
                  <a:pt x="2490" y="45"/>
                </a:lnTo>
                <a:lnTo>
                  <a:pt x="2413" y="30"/>
                </a:lnTo>
                <a:lnTo>
                  <a:pt x="2336" y="18"/>
                </a:lnTo>
                <a:lnTo>
                  <a:pt x="2259" y="10"/>
                </a:lnTo>
                <a:lnTo>
                  <a:pt x="2181" y="4"/>
                </a:lnTo>
                <a:lnTo>
                  <a:pt x="2102" y="0"/>
                </a:lnTo>
                <a:lnTo>
                  <a:pt x="2025" y="0"/>
                </a:lnTo>
                <a:lnTo>
                  <a:pt x="1946" y="4"/>
                </a:lnTo>
                <a:lnTo>
                  <a:pt x="1868" y="10"/>
                </a:lnTo>
                <a:lnTo>
                  <a:pt x="1791" y="18"/>
                </a:lnTo>
                <a:lnTo>
                  <a:pt x="1714" y="30"/>
                </a:lnTo>
                <a:lnTo>
                  <a:pt x="1636" y="45"/>
                </a:lnTo>
                <a:lnTo>
                  <a:pt x="1561" y="63"/>
                </a:lnTo>
                <a:lnTo>
                  <a:pt x="1486" y="83"/>
                </a:lnTo>
                <a:lnTo>
                  <a:pt x="1411" y="106"/>
                </a:lnTo>
                <a:lnTo>
                  <a:pt x="1338" y="132"/>
                </a:lnTo>
                <a:lnTo>
                  <a:pt x="1265" y="161"/>
                </a:lnTo>
                <a:lnTo>
                  <a:pt x="1193" y="193"/>
                </a:lnTo>
                <a:lnTo>
                  <a:pt x="1124" y="227"/>
                </a:lnTo>
                <a:lnTo>
                  <a:pt x="1054" y="264"/>
                </a:lnTo>
                <a:lnTo>
                  <a:pt x="987" y="304"/>
                </a:lnTo>
                <a:lnTo>
                  <a:pt x="921" y="346"/>
                </a:lnTo>
                <a:lnTo>
                  <a:pt x="857" y="389"/>
                </a:lnTo>
                <a:lnTo>
                  <a:pt x="794" y="437"/>
                </a:lnTo>
                <a:lnTo>
                  <a:pt x="734" y="486"/>
                </a:lnTo>
                <a:lnTo>
                  <a:pt x="676" y="538"/>
                </a:lnTo>
                <a:lnTo>
                  <a:pt x="619" y="592"/>
                </a:lnTo>
                <a:lnTo>
                  <a:pt x="564" y="647"/>
                </a:lnTo>
                <a:lnTo>
                  <a:pt x="511" y="705"/>
                </a:lnTo>
                <a:lnTo>
                  <a:pt x="461" y="765"/>
                </a:lnTo>
                <a:lnTo>
                  <a:pt x="413" y="826"/>
                </a:lnTo>
                <a:lnTo>
                  <a:pt x="367" y="889"/>
                </a:lnTo>
                <a:lnTo>
                  <a:pt x="324" y="955"/>
                </a:lnTo>
                <a:lnTo>
                  <a:pt x="284" y="1021"/>
                </a:lnTo>
                <a:lnTo>
                  <a:pt x="245" y="1089"/>
                </a:lnTo>
                <a:lnTo>
                  <a:pt x="210" y="1160"/>
                </a:lnTo>
                <a:lnTo>
                  <a:pt x="177" y="1230"/>
                </a:lnTo>
                <a:lnTo>
                  <a:pt x="146" y="1302"/>
                </a:lnTo>
                <a:lnTo>
                  <a:pt x="119" y="1375"/>
                </a:lnTo>
                <a:lnTo>
                  <a:pt x="94" y="1449"/>
                </a:lnTo>
                <a:lnTo>
                  <a:pt x="72" y="1524"/>
                </a:lnTo>
                <a:lnTo>
                  <a:pt x="53" y="1601"/>
                </a:lnTo>
                <a:lnTo>
                  <a:pt x="37" y="1677"/>
                </a:lnTo>
                <a:lnTo>
                  <a:pt x="24" y="1754"/>
                </a:lnTo>
                <a:lnTo>
                  <a:pt x="13" y="1831"/>
                </a:lnTo>
                <a:lnTo>
                  <a:pt x="6" y="1909"/>
                </a:lnTo>
                <a:lnTo>
                  <a:pt x="2" y="1988"/>
                </a:lnTo>
                <a:lnTo>
                  <a:pt x="0" y="2065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6902783" y="667252"/>
            <a:ext cx="4380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Draw an isometric circle( ellipse) of the given radius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6902783" y="5212373"/>
            <a:ext cx="4763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the length of the major axis of the ellipse (isometric circle) as the diameter, draw a circle which represents the required isometric sphere.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45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/>
      <p:bldP spid="7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4967" y="164857"/>
            <a:ext cx="11897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Q11) </a:t>
            </a:r>
            <a:r>
              <a:rPr lang="en-US" b="1" dirty="0"/>
              <a:t>A cylindrical slab of 70 mm as diameter and 40 mm thickness is surmounted by a frustum of a square pyramid of base side 50 mm, top base side 25 mm and height 40 mm. The axes of the two solids are on a common straight line. A sphere of diameter 40mm is centrally placed on top of the frustum. Draw the isometric view of the solids.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V="1">
            <a:off x="4498975" y="4205288"/>
            <a:ext cx="3206750" cy="18526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V="1">
            <a:off x="6102350" y="1041400"/>
            <a:ext cx="0" cy="40909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H="1" flipV="1">
            <a:off x="4498975" y="4205288"/>
            <a:ext cx="3206750" cy="18526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H="1">
            <a:off x="4213225" y="2794000"/>
            <a:ext cx="1889125" cy="10906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4213225" y="3884613"/>
            <a:ext cx="1889125" cy="10922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 flipV="1">
            <a:off x="6102350" y="3884613"/>
            <a:ext cx="1887538" cy="10922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6102350" y="2794000"/>
            <a:ext cx="1887538" cy="10906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 flipV="1">
            <a:off x="5157788" y="3338513"/>
            <a:ext cx="1887538" cy="10922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5157788" y="3338513"/>
            <a:ext cx="1887538" cy="10922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4213225" y="3884613"/>
            <a:ext cx="377666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 flipV="1">
            <a:off x="6102350" y="3338513"/>
            <a:ext cx="942975" cy="1638300"/>
          </a:xfrm>
          <a:prstGeom prst="line">
            <a:avLst/>
          </a:prstGeom>
          <a:noFill/>
          <a:ln w="0">
            <a:solidFill>
              <a:srgbClr val="25FC2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 flipH="1" flipV="1">
            <a:off x="5157788" y="3338513"/>
            <a:ext cx="944563" cy="16383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8"/>
          <p:cNvSpPr>
            <a:spLocks/>
          </p:cNvSpPr>
          <p:nvPr/>
        </p:nvSpPr>
        <p:spPr bwMode="auto">
          <a:xfrm>
            <a:off x="5157788" y="3086100"/>
            <a:ext cx="1887538" cy="254000"/>
          </a:xfrm>
          <a:custGeom>
            <a:avLst/>
            <a:gdLst>
              <a:gd name="T0" fmla="*/ 3567 w 3567"/>
              <a:gd name="T1" fmla="*/ 478 h 478"/>
              <a:gd name="T2" fmla="*/ 3481 w 3567"/>
              <a:gd name="T3" fmla="*/ 430 h 478"/>
              <a:gd name="T4" fmla="*/ 3394 w 3567"/>
              <a:gd name="T5" fmla="*/ 385 h 478"/>
              <a:gd name="T6" fmla="*/ 3306 w 3567"/>
              <a:gd name="T7" fmla="*/ 341 h 478"/>
              <a:gd name="T8" fmla="*/ 3216 w 3567"/>
              <a:gd name="T9" fmla="*/ 301 h 478"/>
              <a:gd name="T10" fmla="*/ 3126 w 3567"/>
              <a:gd name="T11" fmla="*/ 262 h 478"/>
              <a:gd name="T12" fmla="*/ 3034 w 3567"/>
              <a:gd name="T13" fmla="*/ 226 h 478"/>
              <a:gd name="T14" fmla="*/ 2942 w 3567"/>
              <a:gd name="T15" fmla="*/ 193 h 478"/>
              <a:gd name="T16" fmla="*/ 2848 w 3567"/>
              <a:gd name="T17" fmla="*/ 162 h 478"/>
              <a:gd name="T18" fmla="*/ 2753 w 3567"/>
              <a:gd name="T19" fmla="*/ 135 h 478"/>
              <a:gd name="T20" fmla="*/ 2659 w 3567"/>
              <a:gd name="T21" fmla="*/ 109 h 478"/>
              <a:gd name="T22" fmla="*/ 2563 w 3567"/>
              <a:gd name="T23" fmla="*/ 86 h 478"/>
              <a:gd name="T24" fmla="*/ 2467 w 3567"/>
              <a:gd name="T25" fmla="*/ 66 h 478"/>
              <a:gd name="T26" fmla="*/ 2370 w 3567"/>
              <a:gd name="T27" fmla="*/ 49 h 478"/>
              <a:gd name="T28" fmla="*/ 2274 w 3567"/>
              <a:gd name="T29" fmla="*/ 34 h 478"/>
              <a:gd name="T30" fmla="*/ 2176 w 3567"/>
              <a:gd name="T31" fmla="*/ 21 h 478"/>
              <a:gd name="T32" fmla="*/ 2078 w 3567"/>
              <a:gd name="T33" fmla="*/ 11 h 478"/>
              <a:gd name="T34" fmla="*/ 1980 w 3567"/>
              <a:gd name="T35" fmla="*/ 5 h 478"/>
              <a:gd name="T36" fmla="*/ 1881 w 3567"/>
              <a:gd name="T37" fmla="*/ 1 h 478"/>
              <a:gd name="T38" fmla="*/ 1783 w 3567"/>
              <a:gd name="T39" fmla="*/ 0 h 478"/>
              <a:gd name="T40" fmla="*/ 1685 w 3567"/>
              <a:gd name="T41" fmla="*/ 1 h 478"/>
              <a:gd name="T42" fmla="*/ 1586 w 3567"/>
              <a:gd name="T43" fmla="*/ 5 h 478"/>
              <a:gd name="T44" fmla="*/ 1488 w 3567"/>
              <a:gd name="T45" fmla="*/ 11 h 478"/>
              <a:gd name="T46" fmla="*/ 1391 w 3567"/>
              <a:gd name="T47" fmla="*/ 21 h 478"/>
              <a:gd name="T48" fmla="*/ 1293 w 3567"/>
              <a:gd name="T49" fmla="*/ 34 h 478"/>
              <a:gd name="T50" fmla="*/ 1196 w 3567"/>
              <a:gd name="T51" fmla="*/ 49 h 478"/>
              <a:gd name="T52" fmla="*/ 1099 w 3567"/>
              <a:gd name="T53" fmla="*/ 66 h 478"/>
              <a:gd name="T54" fmla="*/ 1003 w 3567"/>
              <a:gd name="T55" fmla="*/ 86 h 478"/>
              <a:gd name="T56" fmla="*/ 908 w 3567"/>
              <a:gd name="T57" fmla="*/ 109 h 478"/>
              <a:gd name="T58" fmla="*/ 813 w 3567"/>
              <a:gd name="T59" fmla="*/ 135 h 478"/>
              <a:gd name="T60" fmla="*/ 718 w 3567"/>
              <a:gd name="T61" fmla="*/ 162 h 478"/>
              <a:gd name="T62" fmla="*/ 625 w 3567"/>
              <a:gd name="T63" fmla="*/ 193 h 478"/>
              <a:gd name="T64" fmla="*/ 532 w 3567"/>
              <a:gd name="T65" fmla="*/ 226 h 478"/>
              <a:gd name="T66" fmla="*/ 440 w 3567"/>
              <a:gd name="T67" fmla="*/ 262 h 478"/>
              <a:gd name="T68" fmla="*/ 350 w 3567"/>
              <a:gd name="T69" fmla="*/ 301 h 478"/>
              <a:gd name="T70" fmla="*/ 261 w 3567"/>
              <a:gd name="T71" fmla="*/ 341 h 478"/>
              <a:gd name="T72" fmla="*/ 172 w 3567"/>
              <a:gd name="T73" fmla="*/ 385 h 478"/>
              <a:gd name="T74" fmla="*/ 85 w 3567"/>
              <a:gd name="T75" fmla="*/ 430 h 478"/>
              <a:gd name="T76" fmla="*/ 0 w 3567"/>
              <a:gd name="T77" fmla="*/ 478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567" h="478">
                <a:moveTo>
                  <a:pt x="3567" y="478"/>
                </a:moveTo>
                <a:lnTo>
                  <a:pt x="3481" y="430"/>
                </a:lnTo>
                <a:lnTo>
                  <a:pt x="3394" y="385"/>
                </a:lnTo>
                <a:lnTo>
                  <a:pt x="3306" y="341"/>
                </a:lnTo>
                <a:lnTo>
                  <a:pt x="3216" y="301"/>
                </a:lnTo>
                <a:lnTo>
                  <a:pt x="3126" y="262"/>
                </a:lnTo>
                <a:lnTo>
                  <a:pt x="3034" y="226"/>
                </a:lnTo>
                <a:lnTo>
                  <a:pt x="2942" y="193"/>
                </a:lnTo>
                <a:lnTo>
                  <a:pt x="2848" y="162"/>
                </a:lnTo>
                <a:lnTo>
                  <a:pt x="2753" y="135"/>
                </a:lnTo>
                <a:lnTo>
                  <a:pt x="2659" y="109"/>
                </a:lnTo>
                <a:lnTo>
                  <a:pt x="2563" y="86"/>
                </a:lnTo>
                <a:lnTo>
                  <a:pt x="2467" y="66"/>
                </a:lnTo>
                <a:lnTo>
                  <a:pt x="2370" y="49"/>
                </a:lnTo>
                <a:lnTo>
                  <a:pt x="2274" y="34"/>
                </a:lnTo>
                <a:lnTo>
                  <a:pt x="2176" y="21"/>
                </a:lnTo>
                <a:lnTo>
                  <a:pt x="2078" y="11"/>
                </a:lnTo>
                <a:lnTo>
                  <a:pt x="1980" y="5"/>
                </a:lnTo>
                <a:lnTo>
                  <a:pt x="1881" y="1"/>
                </a:lnTo>
                <a:lnTo>
                  <a:pt x="1783" y="0"/>
                </a:lnTo>
                <a:lnTo>
                  <a:pt x="1685" y="1"/>
                </a:lnTo>
                <a:lnTo>
                  <a:pt x="1586" y="5"/>
                </a:lnTo>
                <a:lnTo>
                  <a:pt x="1488" y="11"/>
                </a:lnTo>
                <a:lnTo>
                  <a:pt x="1391" y="21"/>
                </a:lnTo>
                <a:lnTo>
                  <a:pt x="1293" y="34"/>
                </a:lnTo>
                <a:lnTo>
                  <a:pt x="1196" y="49"/>
                </a:lnTo>
                <a:lnTo>
                  <a:pt x="1099" y="66"/>
                </a:lnTo>
                <a:lnTo>
                  <a:pt x="1003" y="86"/>
                </a:lnTo>
                <a:lnTo>
                  <a:pt x="908" y="109"/>
                </a:lnTo>
                <a:lnTo>
                  <a:pt x="813" y="135"/>
                </a:lnTo>
                <a:lnTo>
                  <a:pt x="718" y="162"/>
                </a:lnTo>
                <a:lnTo>
                  <a:pt x="625" y="193"/>
                </a:lnTo>
                <a:lnTo>
                  <a:pt x="532" y="226"/>
                </a:lnTo>
                <a:lnTo>
                  <a:pt x="440" y="262"/>
                </a:lnTo>
                <a:lnTo>
                  <a:pt x="350" y="301"/>
                </a:lnTo>
                <a:lnTo>
                  <a:pt x="261" y="341"/>
                </a:lnTo>
                <a:lnTo>
                  <a:pt x="172" y="385"/>
                </a:lnTo>
                <a:lnTo>
                  <a:pt x="85" y="430"/>
                </a:lnTo>
                <a:lnTo>
                  <a:pt x="0" y="478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9"/>
          <p:cNvSpPr>
            <a:spLocks/>
          </p:cNvSpPr>
          <p:nvPr/>
        </p:nvSpPr>
        <p:spPr bwMode="auto">
          <a:xfrm>
            <a:off x="7045325" y="3338513"/>
            <a:ext cx="314325" cy="1092200"/>
          </a:xfrm>
          <a:custGeom>
            <a:avLst/>
            <a:gdLst>
              <a:gd name="T0" fmla="*/ 0 w 594"/>
              <a:gd name="T1" fmla="*/ 2062 h 2062"/>
              <a:gd name="T2" fmla="*/ 48 w 594"/>
              <a:gd name="T3" fmla="*/ 2032 h 2062"/>
              <a:gd name="T4" fmla="*/ 95 w 594"/>
              <a:gd name="T5" fmla="*/ 2001 h 2062"/>
              <a:gd name="T6" fmla="*/ 140 w 594"/>
              <a:gd name="T7" fmla="*/ 1967 h 2062"/>
              <a:gd name="T8" fmla="*/ 183 w 594"/>
              <a:gd name="T9" fmla="*/ 1931 h 2062"/>
              <a:gd name="T10" fmla="*/ 226 w 594"/>
              <a:gd name="T11" fmla="*/ 1893 h 2062"/>
              <a:gd name="T12" fmla="*/ 265 w 594"/>
              <a:gd name="T13" fmla="*/ 1852 h 2062"/>
              <a:gd name="T14" fmla="*/ 303 w 594"/>
              <a:gd name="T15" fmla="*/ 1811 h 2062"/>
              <a:gd name="T16" fmla="*/ 340 w 594"/>
              <a:gd name="T17" fmla="*/ 1767 h 2062"/>
              <a:gd name="T18" fmla="*/ 374 w 594"/>
              <a:gd name="T19" fmla="*/ 1721 h 2062"/>
              <a:gd name="T20" fmla="*/ 406 w 594"/>
              <a:gd name="T21" fmla="*/ 1675 h 2062"/>
              <a:gd name="T22" fmla="*/ 434 w 594"/>
              <a:gd name="T23" fmla="*/ 1626 h 2062"/>
              <a:gd name="T24" fmla="*/ 462 w 594"/>
              <a:gd name="T25" fmla="*/ 1577 h 2062"/>
              <a:gd name="T26" fmla="*/ 486 w 594"/>
              <a:gd name="T27" fmla="*/ 1526 h 2062"/>
              <a:gd name="T28" fmla="*/ 509 w 594"/>
              <a:gd name="T29" fmla="*/ 1474 h 2062"/>
              <a:gd name="T30" fmla="*/ 529 w 594"/>
              <a:gd name="T31" fmla="*/ 1420 h 2062"/>
              <a:gd name="T32" fmla="*/ 546 w 594"/>
              <a:gd name="T33" fmla="*/ 1366 h 2062"/>
              <a:gd name="T34" fmla="*/ 561 w 594"/>
              <a:gd name="T35" fmla="*/ 1312 h 2062"/>
              <a:gd name="T36" fmla="*/ 573 w 594"/>
              <a:gd name="T37" fmla="*/ 1257 h 2062"/>
              <a:gd name="T38" fmla="*/ 582 w 594"/>
              <a:gd name="T39" fmla="*/ 1200 h 2062"/>
              <a:gd name="T40" fmla="*/ 589 w 594"/>
              <a:gd name="T41" fmla="*/ 1144 h 2062"/>
              <a:gd name="T42" fmla="*/ 593 w 594"/>
              <a:gd name="T43" fmla="*/ 1087 h 2062"/>
              <a:gd name="T44" fmla="*/ 594 w 594"/>
              <a:gd name="T45" fmla="*/ 1031 h 2062"/>
              <a:gd name="T46" fmla="*/ 593 w 594"/>
              <a:gd name="T47" fmla="*/ 975 h 2062"/>
              <a:gd name="T48" fmla="*/ 589 w 594"/>
              <a:gd name="T49" fmla="*/ 918 h 2062"/>
              <a:gd name="T50" fmla="*/ 582 w 594"/>
              <a:gd name="T51" fmla="*/ 862 h 2062"/>
              <a:gd name="T52" fmla="*/ 573 w 594"/>
              <a:gd name="T53" fmla="*/ 806 h 2062"/>
              <a:gd name="T54" fmla="*/ 561 w 594"/>
              <a:gd name="T55" fmla="*/ 750 h 2062"/>
              <a:gd name="T56" fmla="*/ 546 w 594"/>
              <a:gd name="T57" fmla="*/ 696 h 2062"/>
              <a:gd name="T58" fmla="*/ 529 w 594"/>
              <a:gd name="T59" fmla="*/ 642 h 2062"/>
              <a:gd name="T60" fmla="*/ 509 w 594"/>
              <a:gd name="T61" fmla="*/ 589 h 2062"/>
              <a:gd name="T62" fmla="*/ 486 w 594"/>
              <a:gd name="T63" fmla="*/ 536 h 2062"/>
              <a:gd name="T64" fmla="*/ 462 w 594"/>
              <a:gd name="T65" fmla="*/ 485 h 2062"/>
              <a:gd name="T66" fmla="*/ 434 w 594"/>
              <a:gd name="T67" fmla="*/ 435 h 2062"/>
              <a:gd name="T68" fmla="*/ 406 w 594"/>
              <a:gd name="T69" fmla="*/ 387 h 2062"/>
              <a:gd name="T70" fmla="*/ 374 w 594"/>
              <a:gd name="T71" fmla="*/ 341 h 2062"/>
              <a:gd name="T72" fmla="*/ 340 w 594"/>
              <a:gd name="T73" fmla="*/ 295 h 2062"/>
              <a:gd name="T74" fmla="*/ 303 w 594"/>
              <a:gd name="T75" fmla="*/ 251 h 2062"/>
              <a:gd name="T76" fmla="*/ 265 w 594"/>
              <a:gd name="T77" fmla="*/ 210 h 2062"/>
              <a:gd name="T78" fmla="*/ 226 w 594"/>
              <a:gd name="T79" fmla="*/ 169 h 2062"/>
              <a:gd name="T80" fmla="*/ 183 w 594"/>
              <a:gd name="T81" fmla="*/ 131 h 2062"/>
              <a:gd name="T82" fmla="*/ 140 w 594"/>
              <a:gd name="T83" fmla="*/ 95 h 2062"/>
              <a:gd name="T84" fmla="*/ 95 w 594"/>
              <a:gd name="T85" fmla="*/ 61 h 2062"/>
              <a:gd name="T86" fmla="*/ 48 w 594"/>
              <a:gd name="T87" fmla="*/ 30 h 2062"/>
              <a:gd name="T88" fmla="*/ 0 w 594"/>
              <a:gd name="T89" fmla="*/ 0 h 2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94" h="2062">
                <a:moveTo>
                  <a:pt x="0" y="2062"/>
                </a:moveTo>
                <a:lnTo>
                  <a:pt x="48" y="2032"/>
                </a:lnTo>
                <a:lnTo>
                  <a:pt x="95" y="2001"/>
                </a:lnTo>
                <a:lnTo>
                  <a:pt x="140" y="1967"/>
                </a:lnTo>
                <a:lnTo>
                  <a:pt x="183" y="1931"/>
                </a:lnTo>
                <a:lnTo>
                  <a:pt x="226" y="1893"/>
                </a:lnTo>
                <a:lnTo>
                  <a:pt x="265" y="1852"/>
                </a:lnTo>
                <a:lnTo>
                  <a:pt x="303" y="1811"/>
                </a:lnTo>
                <a:lnTo>
                  <a:pt x="340" y="1767"/>
                </a:lnTo>
                <a:lnTo>
                  <a:pt x="374" y="1721"/>
                </a:lnTo>
                <a:lnTo>
                  <a:pt x="406" y="1675"/>
                </a:lnTo>
                <a:lnTo>
                  <a:pt x="434" y="1626"/>
                </a:lnTo>
                <a:lnTo>
                  <a:pt x="462" y="1577"/>
                </a:lnTo>
                <a:lnTo>
                  <a:pt x="486" y="1526"/>
                </a:lnTo>
                <a:lnTo>
                  <a:pt x="509" y="1474"/>
                </a:lnTo>
                <a:lnTo>
                  <a:pt x="529" y="1420"/>
                </a:lnTo>
                <a:lnTo>
                  <a:pt x="546" y="1366"/>
                </a:lnTo>
                <a:lnTo>
                  <a:pt x="561" y="1312"/>
                </a:lnTo>
                <a:lnTo>
                  <a:pt x="573" y="1257"/>
                </a:lnTo>
                <a:lnTo>
                  <a:pt x="582" y="1200"/>
                </a:lnTo>
                <a:lnTo>
                  <a:pt x="589" y="1144"/>
                </a:lnTo>
                <a:lnTo>
                  <a:pt x="593" y="1087"/>
                </a:lnTo>
                <a:lnTo>
                  <a:pt x="594" y="1031"/>
                </a:lnTo>
                <a:lnTo>
                  <a:pt x="593" y="975"/>
                </a:lnTo>
                <a:lnTo>
                  <a:pt x="589" y="918"/>
                </a:lnTo>
                <a:lnTo>
                  <a:pt x="582" y="862"/>
                </a:lnTo>
                <a:lnTo>
                  <a:pt x="573" y="806"/>
                </a:lnTo>
                <a:lnTo>
                  <a:pt x="561" y="750"/>
                </a:lnTo>
                <a:lnTo>
                  <a:pt x="546" y="696"/>
                </a:lnTo>
                <a:lnTo>
                  <a:pt x="529" y="642"/>
                </a:lnTo>
                <a:lnTo>
                  <a:pt x="509" y="589"/>
                </a:lnTo>
                <a:lnTo>
                  <a:pt x="486" y="536"/>
                </a:lnTo>
                <a:lnTo>
                  <a:pt x="462" y="485"/>
                </a:lnTo>
                <a:lnTo>
                  <a:pt x="434" y="435"/>
                </a:lnTo>
                <a:lnTo>
                  <a:pt x="406" y="387"/>
                </a:lnTo>
                <a:lnTo>
                  <a:pt x="374" y="341"/>
                </a:lnTo>
                <a:lnTo>
                  <a:pt x="340" y="295"/>
                </a:lnTo>
                <a:lnTo>
                  <a:pt x="303" y="251"/>
                </a:lnTo>
                <a:lnTo>
                  <a:pt x="265" y="210"/>
                </a:lnTo>
                <a:lnTo>
                  <a:pt x="226" y="169"/>
                </a:lnTo>
                <a:lnTo>
                  <a:pt x="183" y="131"/>
                </a:lnTo>
                <a:lnTo>
                  <a:pt x="140" y="95"/>
                </a:lnTo>
                <a:lnTo>
                  <a:pt x="95" y="61"/>
                </a:lnTo>
                <a:lnTo>
                  <a:pt x="48" y="30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0"/>
          <p:cNvSpPr>
            <a:spLocks/>
          </p:cNvSpPr>
          <p:nvPr/>
        </p:nvSpPr>
        <p:spPr bwMode="auto">
          <a:xfrm>
            <a:off x="5157788" y="4430713"/>
            <a:ext cx="1887538" cy="252413"/>
          </a:xfrm>
          <a:custGeom>
            <a:avLst/>
            <a:gdLst>
              <a:gd name="T0" fmla="*/ 0 w 3567"/>
              <a:gd name="T1" fmla="*/ 0 h 478"/>
              <a:gd name="T2" fmla="*/ 85 w 3567"/>
              <a:gd name="T3" fmla="*/ 48 h 478"/>
              <a:gd name="T4" fmla="*/ 172 w 3567"/>
              <a:gd name="T5" fmla="*/ 93 h 478"/>
              <a:gd name="T6" fmla="*/ 261 w 3567"/>
              <a:gd name="T7" fmla="*/ 137 h 478"/>
              <a:gd name="T8" fmla="*/ 350 w 3567"/>
              <a:gd name="T9" fmla="*/ 177 h 478"/>
              <a:gd name="T10" fmla="*/ 440 w 3567"/>
              <a:gd name="T11" fmla="*/ 216 h 478"/>
              <a:gd name="T12" fmla="*/ 532 w 3567"/>
              <a:gd name="T13" fmla="*/ 252 h 478"/>
              <a:gd name="T14" fmla="*/ 625 w 3567"/>
              <a:gd name="T15" fmla="*/ 285 h 478"/>
              <a:gd name="T16" fmla="*/ 718 w 3567"/>
              <a:gd name="T17" fmla="*/ 316 h 478"/>
              <a:gd name="T18" fmla="*/ 813 w 3567"/>
              <a:gd name="T19" fmla="*/ 343 h 478"/>
              <a:gd name="T20" fmla="*/ 908 w 3567"/>
              <a:gd name="T21" fmla="*/ 369 h 478"/>
              <a:gd name="T22" fmla="*/ 1003 w 3567"/>
              <a:gd name="T23" fmla="*/ 392 h 478"/>
              <a:gd name="T24" fmla="*/ 1099 w 3567"/>
              <a:gd name="T25" fmla="*/ 413 h 478"/>
              <a:gd name="T26" fmla="*/ 1196 w 3567"/>
              <a:gd name="T27" fmla="*/ 430 h 478"/>
              <a:gd name="T28" fmla="*/ 1293 w 3567"/>
              <a:gd name="T29" fmla="*/ 444 h 478"/>
              <a:gd name="T30" fmla="*/ 1391 w 3567"/>
              <a:gd name="T31" fmla="*/ 457 h 478"/>
              <a:gd name="T32" fmla="*/ 1488 w 3567"/>
              <a:gd name="T33" fmla="*/ 467 h 478"/>
              <a:gd name="T34" fmla="*/ 1586 w 3567"/>
              <a:gd name="T35" fmla="*/ 473 h 478"/>
              <a:gd name="T36" fmla="*/ 1685 w 3567"/>
              <a:gd name="T37" fmla="*/ 477 h 478"/>
              <a:gd name="T38" fmla="*/ 1783 w 3567"/>
              <a:gd name="T39" fmla="*/ 478 h 478"/>
              <a:gd name="T40" fmla="*/ 1881 w 3567"/>
              <a:gd name="T41" fmla="*/ 477 h 478"/>
              <a:gd name="T42" fmla="*/ 1980 w 3567"/>
              <a:gd name="T43" fmla="*/ 473 h 478"/>
              <a:gd name="T44" fmla="*/ 2078 w 3567"/>
              <a:gd name="T45" fmla="*/ 467 h 478"/>
              <a:gd name="T46" fmla="*/ 2176 w 3567"/>
              <a:gd name="T47" fmla="*/ 457 h 478"/>
              <a:gd name="T48" fmla="*/ 2274 w 3567"/>
              <a:gd name="T49" fmla="*/ 444 h 478"/>
              <a:gd name="T50" fmla="*/ 2370 w 3567"/>
              <a:gd name="T51" fmla="*/ 430 h 478"/>
              <a:gd name="T52" fmla="*/ 2467 w 3567"/>
              <a:gd name="T53" fmla="*/ 413 h 478"/>
              <a:gd name="T54" fmla="*/ 2563 w 3567"/>
              <a:gd name="T55" fmla="*/ 392 h 478"/>
              <a:gd name="T56" fmla="*/ 2659 w 3567"/>
              <a:gd name="T57" fmla="*/ 369 h 478"/>
              <a:gd name="T58" fmla="*/ 2753 w 3567"/>
              <a:gd name="T59" fmla="*/ 343 h 478"/>
              <a:gd name="T60" fmla="*/ 2848 w 3567"/>
              <a:gd name="T61" fmla="*/ 316 h 478"/>
              <a:gd name="T62" fmla="*/ 2942 w 3567"/>
              <a:gd name="T63" fmla="*/ 285 h 478"/>
              <a:gd name="T64" fmla="*/ 3034 w 3567"/>
              <a:gd name="T65" fmla="*/ 252 h 478"/>
              <a:gd name="T66" fmla="*/ 3126 w 3567"/>
              <a:gd name="T67" fmla="*/ 216 h 478"/>
              <a:gd name="T68" fmla="*/ 3216 w 3567"/>
              <a:gd name="T69" fmla="*/ 177 h 478"/>
              <a:gd name="T70" fmla="*/ 3306 w 3567"/>
              <a:gd name="T71" fmla="*/ 137 h 478"/>
              <a:gd name="T72" fmla="*/ 3394 w 3567"/>
              <a:gd name="T73" fmla="*/ 93 h 478"/>
              <a:gd name="T74" fmla="*/ 3481 w 3567"/>
              <a:gd name="T75" fmla="*/ 48 h 478"/>
              <a:gd name="T76" fmla="*/ 3567 w 3567"/>
              <a:gd name="T77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567" h="478">
                <a:moveTo>
                  <a:pt x="0" y="0"/>
                </a:moveTo>
                <a:lnTo>
                  <a:pt x="85" y="48"/>
                </a:lnTo>
                <a:lnTo>
                  <a:pt x="172" y="93"/>
                </a:lnTo>
                <a:lnTo>
                  <a:pt x="261" y="137"/>
                </a:lnTo>
                <a:lnTo>
                  <a:pt x="350" y="177"/>
                </a:lnTo>
                <a:lnTo>
                  <a:pt x="440" y="216"/>
                </a:lnTo>
                <a:lnTo>
                  <a:pt x="532" y="252"/>
                </a:lnTo>
                <a:lnTo>
                  <a:pt x="625" y="285"/>
                </a:lnTo>
                <a:lnTo>
                  <a:pt x="718" y="316"/>
                </a:lnTo>
                <a:lnTo>
                  <a:pt x="813" y="343"/>
                </a:lnTo>
                <a:lnTo>
                  <a:pt x="908" y="369"/>
                </a:lnTo>
                <a:lnTo>
                  <a:pt x="1003" y="392"/>
                </a:lnTo>
                <a:lnTo>
                  <a:pt x="1099" y="413"/>
                </a:lnTo>
                <a:lnTo>
                  <a:pt x="1196" y="430"/>
                </a:lnTo>
                <a:lnTo>
                  <a:pt x="1293" y="444"/>
                </a:lnTo>
                <a:lnTo>
                  <a:pt x="1391" y="457"/>
                </a:lnTo>
                <a:lnTo>
                  <a:pt x="1488" y="467"/>
                </a:lnTo>
                <a:lnTo>
                  <a:pt x="1586" y="473"/>
                </a:lnTo>
                <a:lnTo>
                  <a:pt x="1685" y="477"/>
                </a:lnTo>
                <a:lnTo>
                  <a:pt x="1783" y="478"/>
                </a:lnTo>
                <a:lnTo>
                  <a:pt x="1881" y="477"/>
                </a:lnTo>
                <a:lnTo>
                  <a:pt x="1980" y="473"/>
                </a:lnTo>
                <a:lnTo>
                  <a:pt x="2078" y="467"/>
                </a:lnTo>
                <a:lnTo>
                  <a:pt x="2176" y="457"/>
                </a:lnTo>
                <a:lnTo>
                  <a:pt x="2274" y="444"/>
                </a:lnTo>
                <a:lnTo>
                  <a:pt x="2370" y="430"/>
                </a:lnTo>
                <a:lnTo>
                  <a:pt x="2467" y="413"/>
                </a:lnTo>
                <a:lnTo>
                  <a:pt x="2563" y="392"/>
                </a:lnTo>
                <a:lnTo>
                  <a:pt x="2659" y="369"/>
                </a:lnTo>
                <a:lnTo>
                  <a:pt x="2753" y="343"/>
                </a:lnTo>
                <a:lnTo>
                  <a:pt x="2848" y="316"/>
                </a:lnTo>
                <a:lnTo>
                  <a:pt x="2942" y="285"/>
                </a:lnTo>
                <a:lnTo>
                  <a:pt x="3034" y="252"/>
                </a:lnTo>
                <a:lnTo>
                  <a:pt x="3126" y="216"/>
                </a:lnTo>
                <a:lnTo>
                  <a:pt x="3216" y="177"/>
                </a:lnTo>
                <a:lnTo>
                  <a:pt x="3306" y="137"/>
                </a:lnTo>
                <a:lnTo>
                  <a:pt x="3394" y="93"/>
                </a:lnTo>
                <a:lnTo>
                  <a:pt x="3481" y="48"/>
                </a:lnTo>
                <a:lnTo>
                  <a:pt x="3567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1"/>
          <p:cNvSpPr>
            <a:spLocks/>
          </p:cNvSpPr>
          <p:nvPr/>
        </p:nvSpPr>
        <p:spPr bwMode="auto">
          <a:xfrm>
            <a:off x="4843462" y="3338513"/>
            <a:ext cx="314325" cy="1092200"/>
          </a:xfrm>
          <a:custGeom>
            <a:avLst/>
            <a:gdLst>
              <a:gd name="T0" fmla="*/ 595 w 595"/>
              <a:gd name="T1" fmla="*/ 0 h 2062"/>
              <a:gd name="T2" fmla="*/ 546 w 595"/>
              <a:gd name="T3" fmla="*/ 30 h 2062"/>
              <a:gd name="T4" fmla="*/ 499 w 595"/>
              <a:gd name="T5" fmla="*/ 61 h 2062"/>
              <a:gd name="T6" fmla="*/ 455 w 595"/>
              <a:gd name="T7" fmla="*/ 95 h 2062"/>
              <a:gd name="T8" fmla="*/ 411 w 595"/>
              <a:gd name="T9" fmla="*/ 131 h 2062"/>
              <a:gd name="T10" fmla="*/ 368 w 595"/>
              <a:gd name="T11" fmla="*/ 169 h 2062"/>
              <a:gd name="T12" fmla="*/ 329 w 595"/>
              <a:gd name="T13" fmla="*/ 210 h 2062"/>
              <a:gd name="T14" fmla="*/ 291 w 595"/>
              <a:gd name="T15" fmla="*/ 251 h 2062"/>
              <a:gd name="T16" fmla="*/ 255 w 595"/>
              <a:gd name="T17" fmla="*/ 295 h 2062"/>
              <a:gd name="T18" fmla="*/ 221 w 595"/>
              <a:gd name="T19" fmla="*/ 341 h 2062"/>
              <a:gd name="T20" fmla="*/ 189 w 595"/>
              <a:gd name="T21" fmla="*/ 387 h 2062"/>
              <a:gd name="T22" fmla="*/ 160 w 595"/>
              <a:gd name="T23" fmla="*/ 435 h 2062"/>
              <a:gd name="T24" fmla="*/ 132 w 595"/>
              <a:gd name="T25" fmla="*/ 485 h 2062"/>
              <a:gd name="T26" fmla="*/ 108 w 595"/>
              <a:gd name="T27" fmla="*/ 536 h 2062"/>
              <a:gd name="T28" fmla="*/ 85 w 595"/>
              <a:gd name="T29" fmla="*/ 589 h 2062"/>
              <a:gd name="T30" fmla="*/ 65 w 595"/>
              <a:gd name="T31" fmla="*/ 642 h 2062"/>
              <a:gd name="T32" fmla="*/ 48 w 595"/>
              <a:gd name="T33" fmla="*/ 696 h 2062"/>
              <a:gd name="T34" fmla="*/ 33 w 595"/>
              <a:gd name="T35" fmla="*/ 750 h 2062"/>
              <a:gd name="T36" fmla="*/ 22 w 595"/>
              <a:gd name="T37" fmla="*/ 806 h 2062"/>
              <a:gd name="T38" fmla="*/ 12 w 595"/>
              <a:gd name="T39" fmla="*/ 862 h 2062"/>
              <a:gd name="T40" fmla="*/ 6 w 595"/>
              <a:gd name="T41" fmla="*/ 918 h 2062"/>
              <a:gd name="T42" fmla="*/ 1 w 595"/>
              <a:gd name="T43" fmla="*/ 975 h 2062"/>
              <a:gd name="T44" fmla="*/ 0 w 595"/>
              <a:gd name="T45" fmla="*/ 1031 h 2062"/>
              <a:gd name="T46" fmla="*/ 1 w 595"/>
              <a:gd name="T47" fmla="*/ 1087 h 2062"/>
              <a:gd name="T48" fmla="*/ 6 w 595"/>
              <a:gd name="T49" fmla="*/ 1144 h 2062"/>
              <a:gd name="T50" fmla="*/ 12 w 595"/>
              <a:gd name="T51" fmla="*/ 1200 h 2062"/>
              <a:gd name="T52" fmla="*/ 22 w 595"/>
              <a:gd name="T53" fmla="*/ 1257 h 2062"/>
              <a:gd name="T54" fmla="*/ 33 w 595"/>
              <a:gd name="T55" fmla="*/ 1312 h 2062"/>
              <a:gd name="T56" fmla="*/ 48 w 595"/>
              <a:gd name="T57" fmla="*/ 1366 h 2062"/>
              <a:gd name="T58" fmla="*/ 65 w 595"/>
              <a:gd name="T59" fmla="*/ 1420 h 2062"/>
              <a:gd name="T60" fmla="*/ 85 w 595"/>
              <a:gd name="T61" fmla="*/ 1474 h 2062"/>
              <a:gd name="T62" fmla="*/ 108 w 595"/>
              <a:gd name="T63" fmla="*/ 1526 h 2062"/>
              <a:gd name="T64" fmla="*/ 132 w 595"/>
              <a:gd name="T65" fmla="*/ 1577 h 2062"/>
              <a:gd name="T66" fmla="*/ 160 w 595"/>
              <a:gd name="T67" fmla="*/ 1626 h 2062"/>
              <a:gd name="T68" fmla="*/ 189 w 595"/>
              <a:gd name="T69" fmla="*/ 1675 h 2062"/>
              <a:gd name="T70" fmla="*/ 221 w 595"/>
              <a:gd name="T71" fmla="*/ 1721 h 2062"/>
              <a:gd name="T72" fmla="*/ 255 w 595"/>
              <a:gd name="T73" fmla="*/ 1767 h 2062"/>
              <a:gd name="T74" fmla="*/ 291 w 595"/>
              <a:gd name="T75" fmla="*/ 1811 h 2062"/>
              <a:gd name="T76" fmla="*/ 329 w 595"/>
              <a:gd name="T77" fmla="*/ 1852 h 2062"/>
              <a:gd name="T78" fmla="*/ 368 w 595"/>
              <a:gd name="T79" fmla="*/ 1893 h 2062"/>
              <a:gd name="T80" fmla="*/ 411 w 595"/>
              <a:gd name="T81" fmla="*/ 1931 h 2062"/>
              <a:gd name="T82" fmla="*/ 455 w 595"/>
              <a:gd name="T83" fmla="*/ 1967 h 2062"/>
              <a:gd name="T84" fmla="*/ 499 w 595"/>
              <a:gd name="T85" fmla="*/ 2001 h 2062"/>
              <a:gd name="T86" fmla="*/ 546 w 595"/>
              <a:gd name="T87" fmla="*/ 2032 h 2062"/>
              <a:gd name="T88" fmla="*/ 595 w 595"/>
              <a:gd name="T89" fmla="*/ 2062 h 2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95" h="2062">
                <a:moveTo>
                  <a:pt x="595" y="0"/>
                </a:moveTo>
                <a:lnTo>
                  <a:pt x="546" y="30"/>
                </a:lnTo>
                <a:lnTo>
                  <a:pt x="499" y="61"/>
                </a:lnTo>
                <a:lnTo>
                  <a:pt x="455" y="95"/>
                </a:lnTo>
                <a:lnTo>
                  <a:pt x="411" y="131"/>
                </a:lnTo>
                <a:lnTo>
                  <a:pt x="368" y="169"/>
                </a:lnTo>
                <a:lnTo>
                  <a:pt x="329" y="210"/>
                </a:lnTo>
                <a:lnTo>
                  <a:pt x="291" y="251"/>
                </a:lnTo>
                <a:lnTo>
                  <a:pt x="255" y="295"/>
                </a:lnTo>
                <a:lnTo>
                  <a:pt x="221" y="341"/>
                </a:lnTo>
                <a:lnTo>
                  <a:pt x="189" y="387"/>
                </a:lnTo>
                <a:lnTo>
                  <a:pt x="160" y="435"/>
                </a:lnTo>
                <a:lnTo>
                  <a:pt x="132" y="485"/>
                </a:lnTo>
                <a:lnTo>
                  <a:pt x="108" y="536"/>
                </a:lnTo>
                <a:lnTo>
                  <a:pt x="85" y="589"/>
                </a:lnTo>
                <a:lnTo>
                  <a:pt x="65" y="642"/>
                </a:lnTo>
                <a:lnTo>
                  <a:pt x="48" y="696"/>
                </a:lnTo>
                <a:lnTo>
                  <a:pt x="33" y="750"/>
                </a:lnTo>
                <a:lnTo>
                  <a:pt x="22" y="806"/>
                </a:lnTo>
                <a:lnTo>
                  <a:pt x="12" y="862"/>
                </a:lnTo>
                <a:lnTo>
                  <a:pt x="6" y="918"/>
                </a:lnTo>
                <a:lnTo>
                  <a:pt x="1" y="975"/>
                </a:lnTo>
                <a:lnTo>
                  <a:pt x="0" y="1031"/>
                </a:lnTo>
                <a:lnTo>
                  <a:pt x="1" y="1087"/>
                </a:lnTo>
                <a:lnTo>
                  <a:pt x="6" y="1144"/>
                </a:lnTo>
                <a:lnTo>
                  <a:pt x="12" y="1200"/>
                </a:lnTo>
                <a:lnTo>
                  <a:pt x="22" y="1257"/>
                </a:lnTo>
                <a:lnTo>
                  <a:pt x="33" y="1312"/>
                </a:lnTo>
                <a:lnTo>
                  <a:pt x="48" y="1366"/>
                </a:lnTo>
                <a:lnTo>
                  <a:pt x="65" y="1420"/>
                </a:lnTo>
                <a:lnTo>
                  <a:pt x="85" y="1474"/>
                </a:lnTo>
                <a:lnTo>
                  <a:pt x="108" y="1526"/>
                </a:lnTo>
                <a:lnTo>
                  <a:pt x="132" y="1577"/>
                </a:lnTo>
                <a:lnTo>
                  <a:pt x="160" y="1626"/>
                </a:lnTo>
                <a:lnTo>
                  <a:pt x="189" y="1675"/>
                </a:lnTo>
                <a:lnTo>
                  <a:pt x="221" y="1721"/>
                </a:lnTo>
                <a:lnTo>
                  <a:pt x="255" y="1767"/>
                </a:lnTo>
                <a:lnTo>
                  <a:pt x="291" y="1811"/>
                </a:lnTo>
                <a:lnTo>
                  <a:pt x="329" y="1852"/>
                </a:lnTo>
                <a:lnTo>
                  <a:pt x="368" y="1893"/>
                </a:lnTo>
                <a:lnTo>
                  <a:pt x="411" y="1931"/>
                </a:lnTo>
                <a:lnTo>
                  <a:pt x="455" y="1967"/>
                </a:lnTo>
                <a:lnTo>
                  <a:pt x="499" y="2001"/>
                </a:lnTo>
                <a:lnTo>
                  <a:pt x="546" y="2032"/>
                </a:lnTo>
                <a:lnTo>
                  <a:pt x="595" y="2062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4843462" y="3884613"/>
            <a:ext cx="0" cy="12477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7361238" y="3884613"/>
            <a:ext cx="0" cy="12477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4"/>
          <p:cNvSpPr>
            <a:spLocks/>
          </p:cNvSpPr>
          <p:nvPr/>
        </p:nvSpPr>
        <p:spPr bwMode="auto">
          <a:xfrm>
            <a:off x="5157788" y="5676900"/>
            <a:ext cx="1887538" cy="254000"/>
          </a:xfrm>
          <a:custGeom>
            <a:avLst/>
            <a:gdLst>
              <a:gd name="T0" fmla="*/ 0 w 3567"/>
              <a:gd name="T1" fmla="*/ 0 h 479"/>
              <a:gd name="T2" fmla="*/ 85 w 3567"/>
              <a:gd name="T3" fmla="*/ 48 h 479"/>
              <a:gd name="T4" fmla="*/ 172 w 3567"/>
              <a:gd name="T5" fmla="*/ 94 h 479"/>
              <a:gd name="T6" fmla="*/ 261 w 3567"/>
              <a:gd name="T7" fmla="*/ 137 h 479"/>
              <a:gd name="T8" fmla="*/ 350 w 3567"/>
              <a:gd name="T9" fmla="*/ 178 h 479"/>
              <a:gd name="T10" fmla="*/ 440 w 3567"/>
              <a:gd name="T11" fmla="*/ 216 h 479"/>
              <a:gd name="T12" fmla="*/ 532 w 3567"/>
              <a:gd name="T13" fmla="*/ 252 h 479"/>
              <a:gd name="T14" fmla="*/ 625 w 3567"/>
              <a:gd name="T15" fmla="*/ 285 h 479"/>
              <a:gd name="T16" fmla="*/ 718 w 3567"/>
              <a:gd name="T17" fmla="*/ 316 h 479"/>
              <a:gd name="T18" fmla="*/ 813 w 3567"/>
              <a:gd name="T19" fmla="*/ 343 h 479"/>
              <a:gd name="T20" fmla="*/ 908 w 3567"/>
              <a:gd name="T21" fmla="*/ 369 h 479"/>
              <a:gd name="T22" fmla="*/ 1003 w 3567"/>
              <a:gd name="T23" fmla="*/ 392 h 479"/>
              <a:gd name="T24" fmla="*/ 1099 w 3567"/>
              <a:gd name="T25" fmla="*/ 413 h 479"/>
              <a:gd name="T26" fmla="*/ 1196 w 3567"/>
              <a:gd name="T27" fmla="*/ 430 h 479"/>
              <a:gd name="T28" fmla="*/ 1293 w 3567"/>
              <a:gd name="T29" fmla="*/ 445 h 479"/>
              <a:gd name="T30" fmla="*/ 1391 w 3567"/>
              <a:gd name="T31" fmla="*/ 457 h 479"/>
              <a:gd name="T32" fmla="*/ 1488 w 3567"/>
              <a:gd name="T33" fmla="*/ 467 h 479"/>
              <a:gd name="T34" fmla="*/ 1586 w 3567"/>
              <a:gd name="T35" fmla="*/ 473 h 479"/>
              <a:gd name="T36" fmla="*/ 1685 w 3567"/>
              <a:gd name="T37" fmla="*/ 478 h 479"/>
              <a:gd name="T38" fmla="*/ 1783 w 3567"/>
              <a:gd name="T39" fmla="*/ 479 h 479"/>
              <a:gd name="T40" fmla="*/ 1881 w 3567"/>
              <a:gd name="T41" fmla="*/ 478 h 479"/>
              <a:gd name="T42" fmla="*/ 1980 w 3567"/>
              <a:gd name="T43" fmla="*/ 473 h 479"/>
              <a:gd name="T44" fmla="*/ 2078 w 3567"/>
              <a:gd name="T45" fmla="*/ 467 h 479"/>
              <a:gd name="T46" fmla="*/ 2176 w 3567"/>
              <a:gd name="T47" fmla="*/ 457 h 479"/>
              <a:gd name="T48" fmla="*/ 2274 w 3567"/>
              <a:gd name="T49" fmla="*/ 445 h 479"/>
              <a:gd name="T50" fmla="*/ 2370 w 3567"/>
              <a:gd name="T51" fmla="*/ 430 h 479"/>
              <a:gd name="T52" fmla="*/ 2467 w 3567"/>
              <a:gd name="T53" fmla="*/ 413 h 479"/>
              <a:gd name="T54" fmla="*/ 2563 w 3567"/>
              <a:gd name="T55" fmla="*/ 392 h 479"/>
              <a:gd name="T56" fmla="*/ 2659 w 3567"/>
              <a:gd name="T57" fmla="*/ 369 h 479"/>
              <a:gd name="T58" fmla="*/ 2753 w 3567"/>
              <a:gd name="T59" fmla="*/ 343 h 479"/>
              <a:gd name="T60" fmla="*/ 2848 w 3567"/>
              <a:gd name="T61" fmla="*/ 316 h 479"/>
              <a:gd name="T62" fmla="*/ 2942 w 3567"/>
              <a:gd name="T63" fmla="*/ 285 h 479"/>
              <a:gd name="T64" fmla="*/ 3034 w 3567"/>
              <a:gd name="T65" fmla="*/ 252 h 479"/>
              <a:gd name="T66" fmla="*/ 3126 w 3567"/>
              <a:gd name="T67" fmla="*/ 216 h 479"/>
              <a:gd name="T68" fmla="*/ 3216 w 3567"/>
              <a:gd name="T69" fmla="*/ 178 h 479"/>
              <a:gd name="T70" fmla="*/ 3306 w 3567"/>
              <a:gd name="T71" fmla="*/ 137 h 479"/>
              <a:gd name="T72" fmla="*/ 3394 w 3567"/>
              <a:gd name="T73" fmla="*/ 94 h 479"/>
              <a:gd name="T74" fmla="*/ 3481 w 3567"/>
              <a:gd name="T75" fmla="*/ 48 h 479"/>
              <a:gd name="T76" fmla="*/ 3567 w 3567"/>
              <a:gd name="T77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567" h="479">
                <a:moveTo>
                  <a:pt x="0" y="0"/>
                </a:moveTo>
                <a:lnTo>
                  <a:pt x="85" y="48"/>
                </a:lnTo>
                <a:lnTo>
                  <a:pt x="172" y="94"/>
                </a:lnTo>
                <a:lnTo>
                  <a:pt x="261" y="137"/>
                </a:lnTo>
                <a:lnTo>
                  <a:pt x="350" y="178"/>
                </a:lnTo>
                <a:lnTo>
                  <a:pt x="440" y="216"/>
                </a:lnTo>
                <a:lnTo>
                  <a:pt x="532" y="252"/>
                </a:lnTo>
                <a:lnTo>
                  <a:pt x="625" y="285"/>
                </a:lnTo>
                <a:lnTo>
                  <a:pt x="718" y="316"/>
                </a:lnTo>
                <a:lnTo>
                  <a:pt x="813" y="343"/>
                </a:lnTo>
                <a:lnTo>
                  <a:pt x="908" y="369"/>
                </a:lnTo>
                <a:lnTo>
                  <a:pt x="1003" y="392"/>
                </a:lnTo>
                <a:lnTo>
                  <a:pt x="1099" y="413"/>
                </a:lnTo>
                <a:lnTo>
                  <a:pt x="1196" y="430"/>
                </a:lnTo>
                <a:lnTo>
                  <a:pt x="1293" y="445"/>
                </a:lnTo>
                <a:lnTo>
                  <a:pt x="1391" y="457"/>
                </a:lnTo>
                <a:lnTo>
                  <a:pt x="1488" y="467"/>
                </a:lnTo>
                <a:lnTo>
                  <a:pt x="1586" y="473"/>
                </a:lnTo>
                <a:lnTo>
                  <a:pt x="1685" y="478"/>
                </a:lnTo>
                <a:lnTo>
                  <a:pt x="1783" y="479"/>
                </a:lnTo>
                <a:lnTo>
                  <a:pt x="1881" y="478"/>
                </a:lnTo>
                <a:lnTo>
                  <a:pt x="1980" y="473"/>
                </a:lnTo>
                <a:lnTo>
                  <a:pt x="2078" y="467"/>
                </a:lnTo>
                <a:lnTo>
                  <a:pt x="2176" y="457"/>
                </a:lnTo>
                <a:lnTo>
                  <a:pt x="2274" y="445"/>
                </a:lnTo>
                <a:lnTo>
                  <a:pt x="2370" y="430"/>
                </a:lnTo>
                <a:lnTo>
                  <a:pt x="2467" y="413"/>
                </a:lnTo>
                <a:lnTo>
                  <a:pt x="2563" y="392"/>
                </a:lnTo>
                <a:lnTo>
                  <a:pt x="2659" y="369"/>
                </a:lnTo>
                <a:lnTo>
                  <a:pt x="2753" y="343"/>
                </a:lnTo>
                <a:lnTo>
                  <a:pt x="2848" y="316"/>
                </a:lnTo>
                <a:lnTo>
                  <a:pt x="2942" y="285"/>
                </a:lnTo>
                <a:lnTo>
                  <a:pt x="3034" y="252"/>
                </a:lnTo>
                <a:lnTo>
                  <a:pt x="3126" y="216"/>
                </a:lnTo>
                <a:lnTo>
                  <a:pt x="3216" y="178"/>
                </a:lnTo>
                <a:lnTo>
                  <a:pt x="3306" y="137"/>
                </a:lnTo>
                <a:lnTo>
                  <a:pt x="3394" y="94"/>
                </a:lnTo>
                <a:lnTo>
                  <a:pt x="3481" y="48"/>
                </a:lnTo>
                <a:lnTo>
                  <a:pt x="3567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5"/>
          <p:cNvSpPr>
            <a:spLocks/>
          </p:cNvSpPr>
          <p:nvPr/>
        </p:nvSpPr>
        <p:spPr bwMode="auto">
          <a:xfrm>
            <a:off x="4843462" y="5132388"/>
            <a:ext cx="314325" cy="544513"/>
          </a:xfrm>
          <a:custGeom>
            <a:avLst/>
            <a:gdLst>
              <a:gd name="T0" fmla="*/ 0 w 595"/>
              <a:gd name="T1" fmla="*/ 0 h 1031"/>
              <a:gd name="T2" fmla="*/ 1 w 595"/>
              <a:gd name="T3" fmla="*/ 57 h 1031"/>
              <a:gd name="T4" fmla="*/ 6 w 595"/>
              <a:gd name="T5" fmla="*/ 113 h 1031"/>
              <a:gd name="T6" fmla="*/ 12 w 595"/>
              <a:gd name="T7" fmla="*/ 169 h 1031"/>
              <a:gd name="T8" fmla="*/ 22 w 595"/>
              <a:gd name="T9" fmla="*/ 226 h 1031"/>
              <a:gd name="T10" fmla="*/ 33 w 595"/>
              <a:gd name="T11" fmla="*/ 281 h 1031"/>
              <a:gd name="T12" fmla="*/ 48 w 595"/>
              <a:gd name="T13" fmla="*/ 335 h 1031"/>
              <a:gd name="T14" fmla="*/ 65 w 595"/>
              <a:gd name="T15" fmla="*/ 390 h 1031"/>
              <a:gd name="T16" fmla="*/ 85 w 595"/>
              <a:gd name="T17" fmla="*/ 443 h 1031"/>
              <a:gd name="T18" fmla="*/ 108 w 595"/>
              <a:gd name="T19" fmla="*/ 495 h 1031"/>
              <a:gd name="T20" fmla="*/ 132 w 595"/>
              <a:gd name="T21" fmla="*/ 546 h 1031"/>
              <a:gd name="T22" fmla="*/ 160 w 595"/>
              <a:gd name="T23" fmla="*/ 595 h 1031"/>
              <a:gd name="T24" fmla="*/ 189 w 595"/>
              <a:gd name="T25" fmla="*/ 644 h 1031"/>
              <a:gd name="T26" fmla="*/ 221 w 595"/>
              <a:gd name="T27" fmla="*/ 691 h 1031"/>
              <a:gd name="T28" fmla="*/ 255 w 595"/>
              <a:gd name="T29" fmla="*/ 736 h 1031"/>
              <a:gd name="T30" fmla="*/ 291 w 595"/>
              <a:gd name="T31" fmla="*/ 780 h 1031"/>
              <a:gd name="T32" fmla="*/ 329 w 595"/>
              <a:gd name="T33" fmla="*/ 821 h 1031"/>
              <a:gd name="T34" fmla="*/ 368 w 595"/>
              <a:gd name="T35" fmla="*/ 862 h 1031"/>
              <a:gd name="T36" fmla="*/ 411 w 595"/>
              <a:gd name="T37" fmla="*/ 900 h 1031"/>
              <a:gd name="T38" fmla="*/ 455 w 595"/>
              <a:gd name="T39" fmla="*/ 936 h 1031"/>
              <a:gd name="T40" fmla="*/ 499 w 595"/>
              <a:gd name="T41" fmla="*/ 970 h 1031"/>
              <a:gd name="T42" fmla="*/ 546 w 595"/>
              <a:gd name="T43" fmla="*/ 1001 h 1031"/>
              <a:gd name="T44" fmla="*/ 595 w 595"/>
              <a:gd name="T45" fmla="*/ 1031 h 1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95" h="1031">
                <a:moveTo>
                  <a:pt x="0" y="0"/>
                </a:moveTo>
                <a:lnTo>
                  <a:pt x="1" y="57"/>
                </a:lnTo>
                <a:lnTo>
                  <a:pt x="6" y="113"/>
                </a:lnTo>
                <a:lnTo>
                  <a:pt x="12" y="169"/>
                </a:lnTo>
                <a:lnTo>
                  <a:pt x="22" y="226"/>
                </a:lnTo>
                <a:lnTo>
                  <a:pt x="33" y="281"/>
                </a:lnTo>
                <a:lnTo>
                  <a:pt x="48" y="335"/>
                </a:lnTo>
                <a:lnTo>
                  <a:pt x="65" y="390"/>
                </a:lnTo>
                <a:lnTo>
                  <a:pt x="85" y="443"/>
                </a:lnTo>
                <a:lnTo>
                  <a:pt x="108" y="495"/>
                </a:lnTo>
                <a:lnTo>
                  <a:pt x="132" y="546"/>
                </a:lnTo>
                <a:lnTo>
                  <a:pt x="160" y="595"/>
                </a:lnTo>
                <a:lnTo>
                  <a:pt x="189" y="644"/>
                </a:lnTo>
                <a:lnTo>
                  <a:pt x="221" y="691"/>
                </a:lnTo>
                <a:lnTo>
                  <a:pt x="255" y="736"/>
                </a:lnTo>
                <a:lnTo>
                  <a:pt x="291" y="780"/>
                </a:lnTo>
                <a:lnTo>
                  <a:pt x="329" y="821"/>
                </a:lnTo>
                <a:lnTo>
                  <a:pt x="368" y="862"/>
                </a:lnTo>
                <a:lnTo>
                  <a:pt x="411" y="900"/>
                </a:lnTo>
                <a:lnTo>
                  <a:pt x="455" y="936"/>
                </a:lnTo>
                <a:lnTo>
                  <a:pt x="499" y="970"/>
                </a:lnTo>
                <a:lnTo>
                  <a:pt x="546" y="1001"/>
                </a:lnTo>
                <a:lnTo>
                  <a:pt x="595" y="1031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6"/>
          <p:cNvSpPr>
            <a:spLocks/>
          </p:cNvSpPr>
          <p:nvPr/>
        </p:nvSpPr>
        <p:spPr bwMode="auto">
          <a:xfrm>
            <a:off x="7045325" y="5132388"/>
            <a:ext cx="314325" cy="544513"/>
          </a:xfrm>
          <a:custGeom>
            <a:avLst/>
            <a:gdLst>
              <a:gd name="T0" fmla="*/ 0 w 594"/>
              <a:gd name="T1" fmla="*/ 1031 h 1031"/>
              <a:gd name="T2" fmla="*/ 48 w 594"/>
              <a:gd name="T3" fmla="*/ 1001 h 1031"/>
              <a:gd name="T4" fmla="*/ 95 w 594"/>
              <a:gd name="T5" fmla="*/ 970 h 1031"/>
              <a:gd name="T6" fmla="*/ 140 w 594"/>
              <a:gd name="T7" fmla="*/ 936 h 1031"/>
              <a:gd name="T8" fmla="*/ 183 w 594"/>
              <a:gd name="T9" fmla="*/ 900 h 1031"/>
              <a:gd name="T10" fmla="*/ 226 w 594"/>
              <a:gd name="T11" fmla="*/ 862 h 1031"/>
              <a:gd name="T12" fmla="*/ 265 w 594"/>
              <a:gd name="T13" fmla="*/ 821 h 1031"/>
              <a:gd name="T14" fmla="*/ 303 w 594"/>
              <a:gd name="T15" fmla="*/ 780 h 1031"/>
              <a:gd name="T16" fmla="*/ 340 w 594"/>
              <a:gd name="T17" fmla="*/ 736 h 1031"/>
              <a:gd name="T18" fmla="*/ 374 w 594"/>
              <a:gd name="T19" fmla="*/ 691 h 1031"/>
              <a:gd name="T20" fmla="*/ 406 w 594"/>
              <a:gd name="T21" fmla="*/ 644 h 1031"/>
              <a:gd name="T22" fmla="*/ 434 w 594"/>
              <a:gd name="T23" fmla="*/ 595 h 1031"/>
              <a:gd name="T24" fmla="*/ 462 w 594"/>
              <a:gd name="T25" fmla="*/ 546 h 1031"/>
              <a:gd name="T26" fmla="*/ 486 w 594"/>
              <a:gd name="T27" fmla="*/ 495 h 1031"/>
              <a:gd name="T28" fmla="*/ 509 w 594"/>
              <a:gd name="T29" fmla="*/ 443 h 1031"/>
              <a:gd name="T30" fmla="*/ 529 w 594"/>
              <a:gd name="T31" fmla="*/ 390 h 1031"/>
              <a:gd name="T32" fmla="*/ 546 w 594"/>
              <a:gd name="T33" fmla="*/ 335 h 1031"/>
              <a:gd name="T34" fmla="*/ 561 w 594"/>
              <a:gd name="T35" fmla="*/ 281 h 1031"/>
              <a:gd name="T36" fmla="*/ 573 w 594"/>
              <a:gd name="T37" fmla="*/ 226 h 1031"/>
              <a:gd name="T38" fmla="*/ 582 w 594"/>
              <a:gd name="T39" fmla="*/ 169 h 1031"/>
              <a:gd name="T40" fmla="*/ 589 w 594"/>
              <a:gd name="T41" fmla="*/ 113 h 1031"/>
              <a:gd name="T42" fmla="*/ 593 w 594"/>
              <a:gd name="T43" fmla="*/ 57 h 1031"/>
              <a:gd name="T44" fmla="*/ 594 w 594"/>
              <a:gd name="T45" fmla="*/ 0 h 1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94" h="1031">
                <a:moveTo>
                  <a:pt x="0" y="1031"/>
                </a:moveTo>
                <a:lnTo>
                  <a:pt x="48" y="1001"/>
                </a:lnTo>
                <a:lnTo>
                  <a:pt x="95" y="970"/>
                </a:lnTo>
                <a:lnTo>
                  <a:pt x="140" y="936"/>
                </a:lnTo>
                <a:lnTo>
                  <a:pt x="183" y="900"/>
                </a:lnTo>
                <a:lnTo>
                  <a:pt x="226" y="862"/>
                </a:lnTo>
                <a:lnTo>
                  <a:pt x="265" y="821"/>
                </a:lnTo>
                <a:lnTo>
                  <a:pt x="303" y="780"/>
                </a:lnTo>
                <a:lnTo>
                  <a:pt x="340" y="736"/>
                </a:lnTo>
                <a:lnTo>
                  <a:pt x="374" y="691"/>
                </a:lnTo>
                <a:lnTo>
                  <a:pt x="406" y="644"/>
                </a:lnTo>
                <a:lnTo>
                  <a:pt x="434" y="595"/>
                </a:lnTo>
                <a:lnTo>
                  <a:pt x="462" y="546"/>
                </a:lnTo>
                <a:lnTo>
                  <a:pt x="486" y="495"/>
                </a:lnTo>
                <a:lnTo>
                  <a:pt x="509" y="443"/>
                </a:lnTo>
                <a:lnTo>
                  <a:pt x="529" y="390"/>
                </a:lnTo>
                <a:lnTo>
                  <a:pt x="546" y="335"/>
                </a:lnTo>
                <a:lnTo>
                  <a:pt x="561" y="281"/>
                </a:lnTo>
                <a:lnTo>
                  <a:pt x="573" y="226"/>
                </a:lnTo>
                <a:lnTo>
                  <a:pt x="582" y="169"/>
                </a:lnTo>
                <a:lnTo>
                  <a:pt x="589" y="113"/>
                </a:lnTo>
                <a:lnTo>
                  <a:pt x="593" y="57"/>
                </a:lnTo>
                <a:lnTo>
                  <a:pt x="59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 flipH="1">
            <a:off x="4752975" y="3105150"/>
            <a:ext cx="1349375" cy="779463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>
            <a:off x="4752975" y="3884613"/>
            <a:ext cx="1349375" cy="7794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 flipV="1">
            <a:off x="6102350" y="3884613"/>
            <a:ext cx="1347788" cy="7794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>
            <a:off x="6102350" y="3105150"/>
            <a:ext cx="1347788" cy="779463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1"/>
          <p:cNvSpPr>
            <a:spLocks noChangeShapeType="1"/>
          </p:cNvSpPr>
          <p:nvPr/>
        </p:nvSpPr>
        <p:spPr bwMode="auto">
          <a:xfrm flipH="1">
            <a:off x="5427663" y="2247900"/>
            <a:ext cx="674688" cy="390525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2"/>
          <p:cNvSpPr>
            <a:spLocks noChangeShapeType="1"/>
          </p:cNvSpPr>
          <p:nvPr/>
        </p:nvSpPr>
        <p:spPr bwMode="auto">
          <a:xfrm>
            <a:off x="5427663" y="2638425"/>
            <a:ext cx="674688" cy="3889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3"/>
          <p:cNvSpPr>
            <a:spLocks noChangeShapeType="1"/>
          </p:cNvSpPr>
          <p:nvPr/>
        </p:nvSpPr>
        <p:spPr bwMode="auto">
          <a:xfrm flipV="1">
            <a:off x="6102350" y="2638425"/>
            <a:ext cx="674688" cy="3889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34"/>
          <p:cNvSpPr>
            <a:spLocks noChangeShapeType="1"/>
          </p:cNvSpPr>
          <p:nvPr/>
        </p:nvSpPr>
        <p:spPr bwMode="auto">
          <a:xfrm>
            <a:off x="6102350" y="2247900"/>
            <a:ext cx="674688" cy="390525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35"/>
          <p:cNvSpPr>
            <a:spLocks noChangeShapeType="1"/>
          </p:cNvSpPr>
          <p:nvPr/>
        </p:nvSpPr>
        <p:spPr bwMode="auto">
          <a:xfrm flipH="1">
            <a:off x="5764213" y="2443163"/>
            <a:ext cx="674688" cy="388938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6"/>
          <p:cNvSpPr>
            <a:spLocks noChangeShapeType="1"/>
          </p:cNvSpPr>
          <p:nvPr/>
        </p:nvSpPr>
        <p:spPr bwMode="auto">
          <a:xfrm>
            <a:off x="5764213" y="2443163"/>
            <a:ext cx="674688" cy="388938"/>
          </a:xfrm>
          <a:prstGeom prst="line">
            <a:avLst/>
          </a:prstGeom>
          <a:noFill/>
          <a:ln w="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 flipV="1">
            <a:off x="4752975" y="2638425"/>
            <a:ext cx="674688" cy="12461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8"/>
          <p:cNvSpPr>
            <a:spLocks noChangeShapeType="1"/>
          </p:cNvSpPr>
          <p:nvPr/>
        </p:nvSpPr>
        <p:spPr bwMode="auto">
          <a:xfrm flipV="1">
            <a:off x="6102350" y="3027363"/>
            <a:ext cx="0" cy="16367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39"/>
          <p:cNvSpPr>
            <a:spLocks noChangeShapeType="1"/>
          </p:cNvSpPr>
          <p:nvPr/>
        </p:nvSpPr>
        <p:spPr bwMode="auto">
          <a:xfrm flipH="1" flipV="1">
            <a:off x="6777038" y="2638425"/>
            <a:ext cx="673100" cy="12461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40"/>
          <p:cNvSpPr>
            <a:spLocks noChangeShapeType="1"/>
          </p:cNvSpPr>
          <p:nvPr/>
        </p:nvSpPr>
        <p:spPr bwMode="auto">
          <a:xfrm flipH="1">
            <a:off x="5022850" y="1390650"/>
            <a:ext cx="1079500" cy="623888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41"/>
          <p:cNvSpPr>
            <a:spLocks noChangeShapeType="1"/>
          </p:cNvSpPr>
          <p:nvPr/>
        </p:nvSpPr>
        <p:spPr bwMode="auto">
          <a:xfrm>
            <a:off x="5022850" y="2014538"/>
            <a:ext cx="1079500" cy="623888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42"/>
          <p:cNvSpPr>
            <a:spLocks noChangeShapeType="1"/>
          </p:cNvSpPr>
          <p:nvPr/>
        </p:nvSpPr>
        <p:spPr bwMode="auto">
          <a:xfrm flipV="1">
            <a:off x="6102350" y="2014538"/>
            <a:ext cx="1079500" cy="623888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43"/>
          <p:cNvSpPr>
            <a:spLocks noChangeShapeType="1"/>
          </p:cNvSpPr>
          <p:nvPr/>
        </p:nvSpPr>
        <p:spPr bwMode="auto">
          <a:xfrm>
            <a:off x="6102350" y="1390650"/>
            <a:ext cx="1079500" cy="623888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44"/>
          <p:cNvSpPr>
            <a:spLocks noChangeShapeType="1"/>
          </p:cNvSpPr>
          <p:nvPr/>
        </p:nvSpPr>
        <p:spPr bwMode="auto">
          <a:xfrm flipV="1">
            <a:off x="5562600" y="1703388"/>
            <a:ext cx="1077913" cy="622300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45"/>
          <p:cNvSpPr>
            <a:spLocks noChangeShapeType="1"/>
          </p:cNvSpPr>
          <p:nvPr/>
        </p:nvSpPr>
        <p:spPr bwMode="auto">
          <a:xfrm flipH="1" flipV="1">
            <a:off x="5562600" y="1703388"/>
            <a:ext cx="1077913" cy="622300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46"/>
          <p:cNvSpPr>
            <a:spLocks noChangeShapeType="1"/>
          </p:cNvSpPr>
          <p:nvPr/>
        </p:nvSpPr>
        <p:spPr bwMode="auto">
          <a:xfrm>
            <a:off x="5022850" y="2014538"/>
            <a:ext cx="2159000" cy="0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47"/>
          <p:cNvSpPr>
            <a:spLocks noChangeShapeType="1"/>
          </p:cNvSpPr>
          <p:nvPr/>
        </p:nvSpPr>
        <p:spPr bwMode="auto">
          <a:xfrm flipH="1" flipV="1">
            <a:off x="5562600" y="1703388"/>
            <a:ext cx="539750" cy="935038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48"/>
          <p:cNvSpPr>
            <a:spLocks noChangeShapeType="1"/>
          </p:cNvSpPr>
          <p:nvPr/>
        </p:nvSpPr>
        <p:spPr bwMode="auto">
          <a:xfrm flipV="1">
            <a:off x="6102350" y="1703388"/>
            <a:ext cx="538163" cy="935038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49"/>
          <p:cNvSpPr>
            <a:spLocks/>
          </p:cNvSpPr>
          <p:nvPr/>
        </p:nvSpPr>
        <p:spPr bwMode="auto">
          <a:xfrm>
            <a:off x="5562600" y="1558925"/>
            <a:ext cx="1077913" cy="144463"/>
          </a:xfrm>
          <a:custGeom>
            <a:avLst/>
            <a:gdLst>
              <a:gd name="T0" fmla="*/ 2038 w 2038"/>
              <a:gd name="T1" fmla="*/ 273 h 273"/>
              <a:gd name="T2" fmla="*/ 1973 w 2038"/>
              <a:gd name="T3" fmla="*/ 237 h 273"/>
              <a:gd name="T4" fmla="*/ 1908 w 2038"/>
              <a:gd name="T5" fmla="*/ 204 h 273"/>
              <a:gd name="T6" fmla="*/ 1841 w 2038"/>
              <a:gd name="T7" fmla="*/ 173 h 273"/>
              <a:gd name="T8" fmla="*/ 1773 w 2038"/>
              <a:gd name="T9" fmla="*/ 144 h 273"/>
              <a:gd name="T10" fmla="*/ 1704 w 2038"/>
              <a:gd name="T11" fmla="*/ 119 h 273"/>
              <a:gd name="T12" fmla="*/ 1635 w 2038"/>
              <a:gd name="T13" fmla="*/ 95 h 273"/>
              <a:gd name="T14" fmla="*/ 1565 w 2038"/>
              <a:gd name="T15" fmla="*/ 74 h 273"/>
              <a:gd name="T16" fmla="*/ 1494 w 2038"/>
              <a:gd name="T17" fmla="*/ 56 h 273"/>
              <a:gd name="T18" fmla="*/ 1421 w 2038"/>
              <a:gd name="T19" fmla="*/ 40 h 273"/>
              <a:gd name="T20" fmla="*/ 1349 w 2038"/>
              <a:gd name="T21" fmla="*/ 26 h 273"/>
              <a:gd name="T22" fmla="*/ 1277 w 2038"/>
              <a:gd name="T23" fmla="*/ 16 h 273"/>
              <a:gd name="T24" fmla="*/ 1203 w 2038"/>
              <a:gd name="T25" fmla="*/ 8 h 273"/>
              <a:gd name="T26" fmla="*/ 1130 w 2038"/>
              <a:gd name="T27" fmla="*/ 3 h 273"/>
              <a:gd name="T28" fmla="*/ 1056 w 2038"/>
              <a:gd name="T29" fmla="*/ 0 h 273"/>
              <a:gd name="T30" fmla="*/ 982 w 2038"/>
              <a:gd name="T31" fmla="*/ 0 h 273"/>
              <a:gd name="T32" fmla="*/ 908 w 2038"/>
              <a:gd name="T33" fmla="*/ 3 h 273"/>
              <a:gd name="T34" fmla="*/ 835 w 2038"/>
              <a:gd name="T35" fmla="*/ 8 h 273"/>
              <a:gd name="T36" fmla="*/ 762 w 2038"/>
              <a:gd name="T37" fmla="*/ 16 h 273"/>
              <a:gd name="T38" fmla="*/ 689 w 2038"/>
              <a:gd name="T39" fmla="*/ 26 h 273"/>
              <a:gd name="T40" fmla="*/ 617 w 2038"/>
              <a:gd name="T41" fmla="*/ 40 h 273"/>
              <a:gd name="T42" fmla="*/ 545 w 2038"/>
              <a:gd name="T43" fmla="*/ 56 h 273"/>
              <a:gd name="T44" fmla="*/ 473 w 2038"/>
              <a:gd name="T45" fmla="*/ 74 h 273"/>
              <a:gd name="T46" fmla="*/ 403 w 2038"/>
              <a:gd name="T47" fmla="*/ 95 h 273"/>
              <a:gd name="T48" fmla="*/ 334 w 2038"/>
              <a:gd name="T49" fmla="*/ 119 h 273"/>
              <a:gd name="T50" fmla="*/ 265 w 2038"/>
              <a:gd name="T51" fmla="*/ 144 h 273"/>
              <a:gd name="T52" fmla="*/ 197 w 2038"/>
              <a:gd name="T53" fmla="*/ 173 h 273"/>
              <a:gd name="T54" fmla="*/ 130 w 2038"/>
              <a:gd name="T55" fmla="*/ 204 h 273"/>
              <a:gd name="T56" fmla="*/ 65 w 2038"/>
              <a:gd name="T57" fmla="*/ 237 h 273"/>
              <a:gd name="T58" fmla="*/ 0 w 2038"/>
              <a:gd name="T59" fmla="*/ 273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038" h="273">
                <a:moveTo>
                  <a:pt x="2038" y="273"/>
                </a:moveTo>
                <a:lnTo>
                  <a:pt x="1973" y="237"/>
                </a:lnTo>
                <a:lnTo>
                  <a:pt x="1908" y="204"/>
                </a:lnTo>
                <a:lnTo>
                  <a:pt x="1841" y="173"/>
                </a:lnTo>
                <a:lnTo>
                  <a:pt x="1773" y="144"/>
                </a:lnTo>
                <a:lnTo>
                  <a:pt x="1704" y="119"/>
                </a:lnTo>
                <a:lnTo>
                  <a:pt x="1635" y="95"/>
                </a:lnTo>
                <a:lnTo>
                  <a:pt x="1565" y="74"/>
                </a:lnTo>
                <a:lnTo>
                  <a:pt x="1494" y="56"/>
                </a:lnTo>
                <a:lnTo>
                  <a:pt x="1421" y="40"/>
                </a:lnTo>
                <a:lnTo>
                  <a:pt x="1349" y="26"/>
                </a:lnTo>
                <a:lnTo>
                  <a:pt x="1277" y="16"/>
                </a:lnTo>
                <a:lnTo>
                  <a:pt x="1203" y="8"/>
                </a:lnTo>
                <a:lnTo>
                  <a:pt x="1130" y="3"/>
                </a:lnTo>
                <a:lnTo>
                  <a:pt x="1056" y="0"/>
                </a:lnTo>
                <a:lnTo>
                  <a:pt x="982" y="0"/>
                </a:lnTo>
                <a:lnTo>
                  <a:pt x="908" y="3"/>
                </a:lnTo>
                <a:lnTo>
                  <a:pt x="835" y="8"/>
                </a:lnTo>
                <a:lnTo>
                  <a:pt x="762" y="16"/>
                </a:lnTo>
                <a:lnTo>
                  <a:pt x="689" y="26"/>
                </a:lnTo>
                <a:lnTo>
                  <a:pt x="617" y="40"/>
                </a:lnTo>
                <a:lnTo>
                  <a:pt x="545" y="56"/>
                </a:lnTo>
                <a:lnTo>
                  <a:pt x="473" y="74"/>
                </a:lnTo>
                <a:lnTo>
                  <a:pt x="403" y="95"/>
                </a:lnTo>
                <a:lnTo>
                  <a:pt x="334" y="119"/>
                </a:lnTo>
                <a:lnTo>
                  <a:pt x="265" y="144"/>
                </a:lnTo>
                <a:lnTo>
                  <a:pt x="197" y="173"/>
                </a:lnTo>
                <a:lnTo>
                  <a:pt x="130" y="204"/>
                </a:lnTo>
                <a:lnTo>
                  <a:pt x="65" y="237"/>
                </a:lnTo>
                <a:lnTo>
                  <a:pt x="0" y="273"/>
                </a:lnTo>
              </a:path>
            </a:pathLst>
          </a:cu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0"/>
          <p:cNvSpPr>
            <a:spLocks/>
          </p:cNvSpPr>
          <p:nvPr/>
        </p:nvSpPr>
        <p:spPr bwMode="auto">
          <a:xfrm>
            <a:off x="6640513" y="1703388"/>
            <a:ext cx="180975" cy="622300"/>
          </a:xfrm>
          <a:custGeom>
            <a:avLst/>
            <a:gdLst>
              <a:gd name="T0" fmla="*/ 0 w 340"/>
              <a:gd name="T1" fmla="*/ 1177 h 1177"/>
              <a:gd name="T2" fmla="*/ 36 w 340"/>
              <a:gd name="T3" fmla="*/ 1154 h 1177"/>
              <a:gd name="T4" fmla="*/ 72 w 340"/>
              <a:gd name="T5" fmla="*/ 1129 h 1177"/>
              <a:gd name="T6" fmla="*/ 106 w 340"/>
              <a:gd name="T7" fmla="*/ 1102 h 1177"/>
              <a:gd name="T8" fmla="*/ 138 w 340"/>
              <a:gd name="T9" fmla="*/ 1072 h 1177"/>
              <a:gd name="T10" fmla="*/ 166 w 340"/>
              <a:gd name="T11" fmla="*/ 1042 h 1177"/>
              <a:gd name="T12" fmla="*/ 195 w 340"/>
              <a:gd name="T13" fmla="*/ 1009 h 1177"/>
              <a:gd name="T14" fmla="*/ 221 w 340"/>
              <a:gd name="T15" fmla="*/ 973 h 1177"/>
              <a:gd name="T16" fmla="*/ 243 w 340"/>
              <a:gd name="T17" fmla="*/ 937 h 1177"/>
              <a:gd name="T18" fmla="*/ 264 w 340"/>
              <a:gd name="T19" fmla="*/ 900 h 1177"/>
              <a:gd name="T20" fmla="*/ 282 w 340"/>
              <a:gd name="T21" fmla="*/ 861 h 1177"/>
              <a:gd name="T22" fmla="*/ 299 w 340"/>
              <a:gd name="T23" fmla="*/ 821 h 1177"/>
              <a:gd name="T24" fmla="*/ 312 w 340"/>
              <a:gd name="T25" fmla="*/ 780 h 1177"/>
              <a:gd name="T26" fmla="*/ 323 w 340"/>
              <a:gd name="T27" fmla="*/ 738 h 1177"/>
              <a:gd name="T28" fmla="*/ 331 w 340"/>
              <a:gd name="T29" fmla="*/ 696 h 1177"/>
              <a:gd name="T30" fmla="*/ 336 w 340"/>
              <a:gd name="T31" fmla="*/ 653 h 1177"/>
              <a:gd name="T32" fmla="*/ 340 w 340"/>
              <a:gd name="T33" fmla="*/ 610 h 1177"/>
              <a:gd name="T34" fmla="*/ 340 w 340"/>
              <a:gd name="T35" fmla="*/ 567 h 1177"/>
              <a:gd name="T36" fmla="*/ 336 w 340"/>
              <a:gd name="T37" fmla="*/ 523 h 1177"/>
              <a:gd name="T38" fmla="*/ 331 w 340"/>
              <a:gd name="T39" fmla="*/ 481 h 1177"/>
              <a:gd name="T40" fmla="*/ 323 w 340"/>
              <a:gd name="T41" fmla="*/ 438 h 1177"/>
              <a:gd name="T42" fmla="*/ 312 w 340"/>
              <a:gd name="T43" fmla="*/ 397 h 1177"/>
              <a:gd name="T44" fmla="*/ 299 w 340"/>
              <a:gd name="T45" fmla="*/ 355 h 1177"/>
              <a:gd name="T46" fmla="*/ 282 w 340"/>
              <a:gd name="T47" fmla="*/ 316 h 1177"/>
              <a:gd name="T48" fmla="*/ 264 w 340"/>
              <a:gd name="T49" fmla="*/ 277 h 1177"/>
              <a:gd name="T50" fmla="*/ 243 w 340"/>
              <a:gd name="T51" fmla="*/ 239 h 1177"/>
              <a:gd name="T52" fmla="*/ 221 w 340"/>
              <a:gd name="T53" fmla="*/ 203 h 1177"/>
              <a:gd name="T54" fmla="*/ 195 w 340"/>
              <a:gd name="T55" fmla="*/ 168 h 1177"/>
              <a:gd name="T56" fmla="*/ 166 w 340"/>
              <a:gd name="T57" fmla="*/ 135 h 1177"/>
              <a:gd name="T58" fmla="*/ 138 w 340"/>
              <a:gd name="T59" fmla="*/ 104 h 1177"/>
              <a:gd name="T60" fmla="*/ 106 w 340"/>
              <a:gd name="T61" fmla="*/ 75 h 1177"/>
              <a:gd name="T62" fmla="*/ 72 w 340"/>
              <a:gd name="T63" fmla="*/ 48 h 1177"/>
              <a:gd name="T64" fmla="*/ 36 w 340"/>
              <a:gd name="T65" fmla="*/ 22 h 1177"/>
              <a:gd name="T66" fmla="*/ 0 w 340"/>
              <a:gd name="T67" fmla="*/ 0 h 1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40" h="1177">
                <a:moveTo>
                  <a:pt x="0" y="1177"/>
                </a:moveTo>
                <a:lnTo>
                  <a:pt x="36" y="1154"/>
                </a:lnTo>
                <a:lnTo>
                  <a:pt x="72" y="1129"/>
                </a:lnTo>
                <a:lnTo>
                  <a:pt x="106" y="1102"/>
                </a:lnTo>
                <a:lnTo>
                  <a:pt x="138" y="1072"/>
                </a:lnTo>
                <a:lnTo>
                  <a:pt x="166" y="1042"/>
                </a:lnTo>
                <a:lnTo>
                  <a:pt x="195" y="1009"/>
                </a:lnTo>
                <a:lnTo>
                  <a:pt x="221" y="973"/>
                </a:lnTo>
                <a:lnTo>
                  <a:pt x="243" y="937"/>
                </a:lnTo>
                <a:lnTo>
                  <a:pt x="264" y="900"/>
                </a:lnTo>
                <a:lnTo>
                  <a:pt x="282" y="861"/>
                </a:lnTo>
                <a:lnTo>
                  <a:pt x="299" y="821"/>
                </a:lnTo>
                <a:lnTo>
                  <a:pt x="312" y="780"/>
                </a:lnTo>
                <a:lnTo>
                  <a:pt x="323" y="738"/>
                </a:lnTo>
                <a:lnTo>
                  <a:pt x="331" y="696"/>
                </a:lnTo>
                <a:lnTo>
                  <a:pt x="336" y="653"/>
                </a:lnTo>
                <a:lnTo>
                  <a:pt x="340" y="610"/>
                </a:lnTo>
                <a:lnTo>
                  <a:pt x="340" y="567"/>
                </a:lnTo>
                <a:lnTo>
                  <a:pt x="336" y="523"/>
                </a:lnTo>
                <a:lnTo>
                  <a:pt x="331" y="481"/>
                </a:lnTo>
                <a:lnTo>
                  <a:pt x="323" y="438"/>
                </a:lnTo>
                <a:lnTo>
                  <a:pt x="312" y="397"/>
                </a:lnTo>
                <a:lnTo>
                  <a:pt x="299" y="355"/>
                </a:lnTo>
                <a:lnTo>
                  <a:pt x="282" y="316"/>
                </a:lnTo>
                <a:lnTo>
                  <a:pt x="264" y="277"/>
                </a:lnTo>
                <a:lnTo>
                  <a:pt x="243" y="239"/>
                </a:lnTo>
                <a:lnTo>
                  <a:pt x="221" y="203"/>
                </a:lnTo>
                <a:lnTo>
                  <a:pt x="195" y="168"/>
                </a:lnTo>
                <a:lnTo>
                  <a:pt x="166" y="135"/>
                </a:lnTo>
                <a:lnTo>
                  <a:pt x="138" y="104"/>
                </a:lnTo>
                <a:lnTo>
                  <a:pt x="106" y="75"/>
                </a:lnTo>
                <a:lnTo>
                  <a:pt x="72" y="48"/>
                </a:lnTo>
                <a:lnTo>
                  <a:pt x="36" y="22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1"/>
          <p:cNvSpPr>
            <a:spLocks/>
          </p:cNvSpPr>
          <p:nvPr/>
        </p:nvSpPr>
        <p:spPr bwMode="auto">
          <a:xfrm>
            <a:off x="5562600" y="2325688"/>
            <a:ext cx="1077913" cy="144463"/>
          </a:xfrm>
          <a:custGeom>
            <a:avLst/>
            <a:gdLst>
              <a:gd name="T0" fmla="*/ 0 w 2038"/>
              <a:gd name="T1" fmla="*/ 0 h 273"/>
              <a:gd name="T2" fmla="*/ 65 w 2038"/>
              <a:gd name="T3" fmla="*/ 36 h 273"/>
              <a:gd name="T4" fmla="*/ 130 w 2038"/>
              <a:gd name="T5" fmla="*/ 69 h 273"/>
              <a:gd name="T6" fmla="*/ 197 w 2038"/>
              <a:gd name="T7" fmla="*/ 100 h 273"/>
              <a:gd name="T8" fmla="*/ 265 w 2038"/>
              <a:gd name="T9" fmla="*/ 128 h 273"/>
              <a:gd name="T10" fmla="*/ 334 w 2038"/>
              <a:gd name="T11" fmla="*/ 154 h 273"/>
              <a:gd name="T12" fmla="*/ 403 w 2038"/>
              <a:gd name="T13" fmla="*/ 177 h 273"/>
              <a:gd name="T14" fmla="*/ 473 w 2038"/>
              <a:gd name="T15" fmla="*/ 199 h 273"/>
              <a:gd name="T16" fmla="*/ 545 w 2038"/>
              <a:gd name="T17" fmla="*/ 217 h 273"/>
              <a:gd name="T18" fmla="*/ 617 w 2038"/>
              <a:gd name="T19" fmla="*/ 233 h 273"/>
              <a:gd name="T20" fmla="*/ 689 w 2038"/>
              <a:gd name="T21" fmla="*/ 246 h 273"/>
              <a:gd name="T22" fmla="*/ 762 w 2038"/>
              <a:gd name="T23" fmla="*/ 257 h 273"/>
              <a:gd name="T24" fmla="*/ 835 w 2038"/>
              <a:gd name="T25" fmla="*/ 264 h 273"/>
              <a:gd name="T26" fmla="*/ 908 w 2038"/>
              <a:gd name="T27" fmla="*/ 270 h 273"/>
              <a:gd name="T28" fmla="*/ 982 w 2038"/>
              <a:gd name="T29" fmla="*/ 273 h 273"/>
              <a:gd name="T30" fmla="*/ 1056 w 2038"/>
              <a:gd name="T31" fmla="*/ 273 h 273"/>
              <a:gd name="T32" fmla="*/ 1130 w 2038"/>
              <a:gd name="T33" fmla="*/ 270 h 273"/>
              <a:gd name="T34" fmla="*/ 1203 w 2038"/>
              <a:gd name="T35" fmla="*/ 264 h 273"/>
              <a:gd name="T36" fmla="*/ 1277 w 2038"/>
              <a:gd name="T37" fmla="*/ 257 h 273"/>
              <a:gd name="T38" fmla="*/ 1349 w 2038"/>
              <a:gd name="T39" fmla="*/ 246 h 273"/>
              <a:gd name="T40" fmla="*/ 1421 w 2038"/>
              <a:gd name="T41" fmla="*/ 233 h 273"/>
              <a:gd name="T42" fmla="*/ 1494 w 2038"/>
              <a:gd name="T43" fmla="*/ 217 h 273"/>
              <a:gd name="T44" fmla="*/ 1565 w 2038"/>
              <a:gd name="T45" fmla="*/ 199 h 273"/>
              <a:gd name="T46" fmla="*/ 1635 w 2038"/>
              <a:gd name="T47" fmla="*/ 177 h 273"/>
              <a:gd name="T48" fmla="*/ 1704 w 2038"/>
              <a:gd name="T49" fmla="*/ 154 h 273"/>
              <a:gd name="T50" fmla="*/ 1773 w 2038"/>
              <a:gd name="T51" fmla="*/ 128 h 273"/>
              <a:gd name="T52" fmla="*/ 1841 w 2038"/>
              <a:gd name="T53" fmla="*/ 100 h 273"/>
              <a:gd name="T54" fmla="*/ 1908 w 2038"/>
              <a:gd name="T55" fmla="*/ 69 h 273"/>
              <a:gd name="T56" fmla="*/ 1973 w 2038"/>
              <a:gd name="T57" fmla="*/ 36 h 273"/>
              <a:gd name="T58" fmla="*/ 2038 w 2038"/>
              <a:gd name="T59" fmla="*/ 0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038" h="273">
                <a:moveTo>
                  <a:pt x="0" y="0"/>
                </a:moveTo>
                <a:lnTo>
                  <a:pt x="65" y="36"/>
                </a:lnTo>
                <a:lnTo>
                  <a:pt x="130" y="69"/>
                </a:lnTo>
                <a:lnTo>
                  <a:pt x="197" y="100"/>
                </a:lnTo>
                <a:lnTo>
                  <a:pt x="265" y="128"/>
                </a:lnTo>
                <a:lnTo>
                  <a:pt x="334" y="154"/>
                </a:lnTo>
                <a:lnTo>
                  <a:pt x="403" y="177"/>
                </a:lnTo>
                <a:lnTo>
                  <a:pt x="473" y="199"/>
                </a:lnTo>
                <a:lnTo>
                  <a:pt x="545" y="217"/>
                </a:lnTo>
                <a:lnTo>
                  <a:pt x="617" y="233"/>
                </a:lnTo>
                <a:lnTo>
                  <a:pt x="689" y="246"/>
                </a:lnTo>
                <a:lnTo>
                  <a:pt x="762" y="257"/>
                </a:lnTo>
                <a:lnTo>
                  <a:pt x="835" y="264"/>
                </a:lnTo>
                <a:lnTo>
                  <a:pt x="908" y="270"/>
                </a:lnTo>
                <a:lnTo>
                  <a:pt x="982" y="273"/>
                </a:lnTo>
                <a:lnTo>
                  <a:pt x="1056" y="273"/>
                </a:lnTo>
                <a:lnTo>
                  <a:pt x="1130" y="270"/>
                </a:lnTo>
                <a:lnTo>
                  <a:pt x="1203" y="264"/>
                </a:lnTo>
                <a:lnTo>
                  <a:pt x="1277" y="257"/>
                </a:lnTo>
                <a:lnTo>
                  <a:pt x="1349" y="246"/>
                </a:lnTo>
                <a:lnTo>
                  <a:pt x="1421" y="233"/>
                </a:lnTo>
                <a:lnTo>
                  <a:pt x="1494" y="217"/>
                </a:lnTo>
                <a:lnTo>
                  <a:pt x="1565" y="199"/>
                </a:lnTo>
                <a:lnTo>
                  <a:pt x="1635" y="177"/>
                </a:lnTo>
                <a:lnTo>
                  <a:pt x="1704" y="154"/>
                </a:lnTo>
                <a:lnTo>
                  <a:pt x="1773" y="128"/>
                </a:lnTo>
                <a:lnTo>
                  <a:pt x="1841" y="100"/>
                </a:lnTo>
                <a:lnTo>
                  <a:pt x="1908" y="69"/>
                </a:lnTo>
                <a:lnTo>
                  <a:pt x="1973" y="36"/>
                </a:lnTo>
                <a:lnTo>
                  <a:pt x="2038" y="0"/>
                </a:lnTo>
              </a:path>
            </a:pathLst>
          </a:cu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52"/>
          <p:cNvSpPr>
            <a:spLocks/>
          </p:cNvSpPr>
          <p:nvPr/>
        </p:nvSpPr>
        <p:spPr bwMode="auto">
          <a:xfrm>
            <a:off x="5383213" y="1703388"/>
            <a:ext cx="179388" cy="622300"/>
          </a:xfrm>
          <a:custGeom>
            <a:avLst/>
            <a:gdLst>
              <a:gd name="T0" fmla="*/ 339 w 339"/>
              <a:gd name="T1" fmla="*/ 0 h 1177"/>
              <a:gd name="T2" fmla="*/ 303 w 339"/>
              <a:gd name="T3" fmla="*/ 22 h 1177"/>
              <a:gd name="T4" fmla="*/ 268 w 339"/>
              <a:gd name="T5" fmla="*/ 48 h 1177"/>
              <a:gd name="T6" fmla="*/ 234 w 339"/>
              <a:gd name="T7" fmla="*/ 75 h 1177"/>
              <a:gd name="T8" fmla="*/ 202 w 339"/>
              <a:gd name="T9" fmla="*/ 104 h 1177"/>
              <a:gd name="T10" fmla="*/ 173 w 339"/>
              <a:gd name="T11" fmla="*/ 135 h 1177"/>
              <a:gd name="T12" fmla="*/ 144 w 339"/>
              <a:gd name="T13" fmla="*/ 168 h 1177"/>
              <a:gd name="T14" fmla="*/ 119 w 339"/>
              <a:gd name="T15" fmla="*/ 203 h 1177"/>
              <a:gd name="T16" fmla="*/ 96 w 339"/>
              <a:gd name="T17" fmla="*/ 239 h 1177"/>
              <a:gd name="T18" fmla="*/ 75 w 339"/>
              <a:gd name="T19" fmla="*/ 277 h 1177"/>
              <a:gd name="T20" fmla="*/ 57 w 339"/>
              <a:gd name="T21" fmla="*/ 316 h 1177"/>
              <a:gd name="T22" fmla="*/ 40 w 339"/>
              <a:gd name="T23" fmla="*/ 355 h 1177"/>
              <a:gd name="T24" fmla="*/ 27 w 339"/>
              <a:gd name="T25" fmla="*/ 397 h 1177"/>
              <a:gd name="T26" fmla="*/ 17 w 339"/>
              <a:gd name="T27" fmla="*/ 438 h 1177"/>
              <a:gd name="T28" fmla="*/ 8 w 339"/>
              <a:gd name="T29" fmla="*/ 481 h 1177"/>
              <a:gd name="T30" fmla="*/ 3 w 339"/>
              <a:gd name="T31" fmla="*/ 523 h 1177"/>
              <a:gd name="T32" fmla="*/ 0 w 339"/>
              <a:gd name="T33" fmla="*/ 567 h 1177"/>
              <a:gd name="T34" fmla="*/ 0 w 339"/>
              <a:gd name="T35" fmla="*/ 610 h 1177"/>
              <a:gd name="T36" fmla="*/ 3 w 339"/>
              <a:gd name="T37" fmla="*/ 653 h 1177"/>
              <a:gd name="T38" fmla="*/ 8 w 339"/>
              <a:gd name="T39" fmla="*/ 696 h 1177"/>
              <a:gd name="T40" fmla="*/ 17 w 339"/>
              <a:gd name="T41" fmla="*/ 738 h 1177"/>
              <a:gd name="T42" fmla="*/ 27 w 339"/>
              <a:gd name="T43" fmla="*/ 780 h 1177"/>
              <a:gd name="T44" fmla="*/ 40 w 339"/>
              <a:gd name="T45" fmla="*/ 821 h 1177"/>
              <a:gd name="T46" fmla="*/ 57 w 339"/>
              <a:gd name="T47" fmla="*/ 861 h 1177"/>
              <a:gd name="T48" fmla="*/ 75 w 339"/>
              <a:gd name="T49" fmla="*/ 900 h 1177"/>
              <a:gd name="T50" fmla="*/ 96 w 339"/>
              <a:gd name="T51" fmla="*/ 937 h 1177"/>
              <a:gd name="T52" fmla="*/ 119 w 339"/>
              <a:gd name="T53" fmla="*/ 973 h 1177"/>
              <a:gd name="T54" fmla="*/ 144 w 339"/>
              <a:gd name="T55" fmla="*/ 1009 h 1177"/>
              <a:gd name="T56" fmla="*/ 173 w 339"/>
              <a:gd name="T57" fmla="*/ 1042 h 1177"/>
              <a:gd name="T58" fmla="*/ 202 w 339"/>
              <a:gd name="T59" fmla="*/ 1072 h 1177"/>
              <a:gd name="T60" fmla="*/ 234 w 339"/>
              <a:gd name="T61" fmla="*/ 1102 h 1177"/>
              <a:gd name="T62" fmla="*/ 268 w 339"/>
              <a:gd name="T63" fmla="*/ 1129 h 1177"/>
              <a:gd name="T64" fmla="*/ 303 w 339"/>
              <a:gd name="T65" fmla="*/ 1154 h 1177"/>
              <a:gd name="T66" fmla="*/ 339 w 339"/>
              <a:gd name="T67" fmla="*/ 1177 h 1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39" h="1177">
                <a:moveTo>
                  <a:pt x="339" y="0"/>
                </a:moveTo>
                <a:lnTo>
                  <a:pt x="303" y="22"/>
                </a:lnTo>
                <a:lnTo>
                  <a:pt x="268" y="48"/>
                </a:lnTo>
                <a:lnTo>
                  <a:pt x="234" y="75"/>
                </a:lnTo>
                <a:lnTo>
                  <a:pt x="202" y="104"/>
                </a:lnTo>
                <a:lnTo>
                  <a:pt x="173" y="135"/>
                </a:lnTo>
                <a:lnTo>
                  <a:pt x="144" y="168"/>
                </a:lnTo>
                <a:lnTo>
                  <a:pt x="119" y="203"/>
                </a:lnTo>
                <a:lnTo>
                  <a:pt x="96" y="239"/>
                </a:lnTo>
                <a:lnTo>
                  <a:pt x="75" y="277"/>
                </a:lnTo>
                <a:lnTo>
                  <a:pt x="57" y="316"/>
                </a:lnTo>
                <a:lnTo>
                  <a:pt x="40" y="355"/>
                </a:lnTo>
                <a:lnTo>
                  <a:pt x="27" y="397"/>
                </a:lnTo>
                <a:lnTo>
                  <a:pt x="17" y="438"/>
                </a:lnTo>
                <a:lnTo>
                  <a:pt x="8" y="481"/>
                </a:lnTo>
                <a:lnTo>
                  <a:pt x="3" y="523"/>
                </a:lnTo>
                <a:lnTo>
                  <a:pt x="0" y="567"/>
                </a:lnTo>
                <a:lnTo>
                  <a:pt x="0" y="610"/>
                </a:lnTo>
                <a:lnTo>
                  <a:pt x="3" y="653"/>
                </a:lnTo>
                <a:lnTo>
                  <a:pt x="8" y="696"/>
                </a:lnTo>
                <a:lnTo>
                  <a:pt x="17" y="738"/>
                </a:lnTo>
                <a:lnTo>
                  <a:pt x="27" y="780"/>
                </a:lnTo>
                <a:lnTo>
                  <a:pt x="40" y="821"/>
                </a:lnTo>
                <a:lnTo>
                  <a:pt x="57" y="861"/>
                </a:lnTo>
                <a:lnTo>
                  <a:pt x="75" y="900"/>
                </a:lnTo>
                <a:lnTo>
                  <a:pt x="96" y="937"/>
                </a:lnTo>
                <a:lnTo>
                  <a:pt x="119" y="973"/>
                </a:lnTo>
                <a:lnTo>
                  <a:pt x="144" y="1009"/>
                </a:lnTo>
                <a:lnTo>
                  <a:pt x="173" y="1042"/>
                </a:lnTo>
                <a:lnTo>
                  <a:pt x="202" y="1072"/>
                </a:lnTo>
                <a:lnTo>
                  <a:pt x="234" y="1102"/>
                </a:lnTo>
                <a:lnTo>
                  <a:pt x="268" y="1129"/>
                </a:lnTo>
                <a:lnTo>
                  <a:pt x="303" y="1154"/>
                </a:lnTo>
                <a:lnTo>
                  <a:pt x="339" y="1177"/>
                </a:lnTo>
              </a:path>
            </a:pathLst>
          </a:cu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53"/>
          <p:cNvSpPr>
            <a:spLocks/>
          </p:cNvSpPr>
          <p:nvPr/>
        </p:nvSpPr>
        <p:spPr bwMode="auto">
          <a:xfrm>
            <a:off x="5383213" y="1295400"/>
            <a:ext cx="1438275" cy="1438275"/>
          </a:xfrm>
          <a:custGeom>
            <a:avLst/>
            <a:gdLst>
              <a:gd name="T0" fmla="*/ 2711 w 2717"/>
              <a:gd name="T1" fmla="*/ 1239 h 2719"/>
              <a:gd name="T2" fmla="*/ 2684 w 2717"/>
              <a:gd name="T3" fmla="*/ 1062 h 2719"/>
              <a:gd name="T4" fmla="*/ 2633 w 2717"/>
              <a:gd name="T5" fmla="*/ 888 h 2719"/>
              <a:gd name="T6" fmla="*/ 2559 w 2717"/>
              <a:gd name="T7" fmla="*/ 723 h 2719"/>
              <a:gd name="T8" fmla="*/ 2465 w 2717"/>
              <a:gd name="T9" fmla="*/ 570 h 2719"/>
              <a:gd name="T10" fmla="*/ 2350 w 2717"/>
              <a:gd name="T11" fmla="*/ 431 h 2719"/>
              <a:gd name="T12" fmla="*/ 2219 w 2717"/>
              <a:gd name="T13" fmla="*/ 307 h 2719"/>
              <a:gd name="T14" fmla="*/ 2072 w 2717"/>
              <a:gd name="T15" fmla="*/ 203 h 2719"/>
              <a:gd name="T16" fmla="*/ 1912 w 2717"/>
              <a:gd name="T17" fmla="*/ 118 h 2719"/>
              <a:gd name="T18" fmla="*/ 1743 w 2717"/>
              <a:gd name="T19" fmla="*/ 55 h 2719"/>
              <a:gd name="T20" fmla="*/ 1568 w 2717"/>
              <a:gd name="T21" fmla="*/ 16 h 2719"/>
              <a:gd name="T22" fmla="*/ 1388 w 2717"/>
              <a:gd name="T23" fmla="*/ 0 h 2719"/>
              <a:gd name="T24" fmla="*/ 1208 w 2717"/>
              <a:gd name="T25" fmla="*/ 8 h 2719"/>
              <a:gd name="T26" fmla="*/ 1030 w 2717"/>
              <a:gd name="T27" fmla="*/ 40 h 2719"/>
              <a:gd name="T28" fmla="*/ 859 w 2717"/>
              <a:gd name="T29" fmla="*/ 95 h 2719"/>
              <a:gd name="T30" fmla="*/ 696 w 2717"/>
              <a:gd name="T31" fmla="*/ 172 h 2719"/>
              <a:gd name="T32" fmla="*/ 545 w 2717"/>
              <a:gd name="T33" fmla="*/ 270 h 2719"/>
              <a:gd name="T34" fmla="*/ 408 w 2717"/>
              <a:gd name="T35" fmla="*/ 387 h 2719"/>
              <a:gd name="T36" fmla="*/ 288 w 2717"/>
              <a:gd name="T37" fmla="*/ 522 h 2719"/>
              <a:gd name="T38" fmla="*/ 187 w 2717"/>
              <a:gd name="T39" fmla="*/ 671 h 2719"/>
              <a:gd name="T40" fmla="*/ 106 w 2717"/>
              <a:gd name="T41" fmla="*/ 832 h 2719"/>
              <a:gd name="T42" fmla="*/ 47 w 2717"/>
              <a:gd name="T43" fmla="*/ 1003 h 2719"/>
              <a:gd name="T44" fmla="*/ 11 w 2717"/>
              <a:gd name="T45" fmla="*/ 1180 h 2719"/>
              <a:gd name="T46" fmla="*/ 0 w 2717"/>
              <a:gd name="T47" fmla="*/ 1359 h 2719"/>
              <a:gd name="T48" fmla="*/ 11 w 2717"/>
              <a:gd name="T49" fmla="*/ 1539 h 2719"/>
              <a:gd name="T50" fmla="*/ 47 w 2717"/>
              <a:gd name="T51" fmla="*/ 1716 h 2719"/>
              <a:gd name="T52" fmla="*/ 106 w 2717"/>
              <a:gd name="T53" fmla="*/ 1887 h 2719"/>
              <a:gd name="T54" fmla="*/ 187 w 2717"/>
              <a:gd name="T55" fmla="*/ 2048 h 2719"/>
              <a:gd name="T56" fmla="*/ 288 w 2717"/>
              <a:gd name="T57" fmla="*/ 2197 h 2719"/>
              <a:gd name="T58" fmla="*/ 408 w 2717"/>
              <a:gd name="T59" fmla="*/ 2332 h 2719"/>
              <a:gd name="T60" fmla="*/ 545 w 2717"/>
              <a:gd name="T61" fmla="*/ 2449 h 2719"/>
              <a:gd name="T62" fmla="*/ 696 w 2717"/>
              <a:gd name="T63" fmla="*/ 2546 h 2719"/>
              <a:gd name="T64" fmla="*/ 859 w 2717"/>
              <a:gd name="T65" fmla="*/ 2624 h 2719"/>
              <a:gd name="T66" fmla="*/ 1030 w 2717"/>
              <a:gd name="T67" fmla="*/ 2678 h 2719"/>
              <a:gd name="T68" fmla="*/ 1208 w 2717"/>
              <a:gd name="T69" fmla="*/ 2710 h 2719"/>
              <a:gd name="T70" fmla="*/ 1388 w 2717"/>
              <a:gd name="T71" fmla="*/ 2719 h 2719"/>
              <a:gd name="T72" fmla="*/ 1568 w 2717"/>
              <a:gd name="T73" fmla="*/ 2703 h 2719"/>
              <a:gd name="T74" fmla="*/ 1743 w 2717"/>
              <a:gd name="T75" fmla="*/ 2663 h 2719"/>
              <a:gd name="T76" fmla="*/ 1912 w 2717"/>
              <a:gd name="T77" fmla="*/ 2601 h 2719"/>
              <a:gd name="T78" fmla="*/ 2072 w 2717"/>
              <a:gd name="T79" fmla="*/ 2516 h 2719"/>
              <a:gd name="T80" fmla="*/ 2219 w 2717"/>
              <a:gd name="T81" fmla="*/ 2411 h 2719"/>
              <a:gd name="T82" fmla="*/ 2350 w 2717"/>
              <a:gd name="T83" fmla="*/ 2288 h 2719"/>
              <a:gd name="T84" fmla="*/ 2465 w 2717"/>
              <a:gd name="T85" fmla="*/ 2149 h 2719"/>
              <a:gd name="T86" fmla="*/ 2559 w 2717"/>
              <a:gd name="T87" fmla="*/ 1995 h 2719"/>
              <a:gd name="T88" fmla="*/ 2633 w 2717"/>
              <a:gd name="T89" fmla="*/ 1831 h 2719"/>
              <a:gd name="T90" fmla="*/ 2684 w 2717"/>
              <a:gd name="T91" fmla="*/ 1657 h 2719"/>
              <a:gd name="T92" fmla="*/ 2711 w 2717"/>
              <a:gd name="T93" fmla="*/ 1480 h 2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17" h="2719">
                <a:moveTo>
                  <a:pt x="2717" y="1359"/>
                </a:moveTo>
                <a:lnTo>
                  <a:pt x="2716" y="1299"/>
                </a:lnTo>
                <a:lnTo>
                  <a:pt x="2711" y="1239"/>
                </a:lnTo>
                <a:lnTo>
                  <a:pt x="2705" y="1180"/>
                </a:lnTo>
                <a:lnTo>
                  <a:pt x="2695" y="1120"/>
                </a:lnTo>
                <a:lnTo>
                  <a:pt x="2684" y="1062"/>
                </a:lnTo>
                <a:lnTo>
                  <a:pt x="2669" y="1003"/>
                </a:lnTo>
                <a:lnTo>
                  <a:pt x="2652" y="945"/>
                </a:lnTo>
                <a:lnTo>
                  <a:pt x="2633" y="888"/>
                </a:lnTo>
                <a:lnTo>
                  <a:pt x="2610" y="832"/>
                </a:lnTo>
                <a:lnTo>
                  <a:pt x="2586" y="778"/>
                </a:lnTo>
                <a:lnTo>
                  <a:pt x="2559" y="723"/>
                </a:lnTo>
                <a:lnTo>
                  <a:pt x="2529" y="671"/>
                </a:lnTo>
                <a:lnTo>
                  <a:pt x="2498" y="620"/>
                </a:lnTo>
                <a:lnTo>
                  <a:pt x="2465" y="570"/>
                </a:lnTo>
                <a:lnTo>
                  <a:pt x="2428" y="522"/>
                </a:lnTo>
                <a:lnTo>
                  <a:pt x="2390" y="475"/>
                </a:lnTo>
                <a:lnTo>
                  <a:pt x="2350" y="431"/>
                </a:lnTo>
                <a:lnTo>
                  <a:pt x="2308" y="387"/>
                </a:lnTo>
                <a:lnTo>
                  <a:pt x="2265" y="347"/>
                </a:lnTo>
                <a:lnTo>
                  <a:pt x="2219" y="307"/>
                </a:lnTo>
                <a:lnTo>
                  <a:pt x="2171" y="270"/>
                </a:lnTo>
                <a:lnTo>
                  <a:pt x="2122" y="235"/>
                </a:lnTo>
                <a:lnTo>
                  <a:pt x="2072" y="203"/>
                </a:lnTo>
                <a:lnTo>
                  <a:pt x="2020" y="172"/>
                </a:lnTo>
                <a:lnTo>
                  <a:pt x="1967" y="144"/>
                </a:lnTo>
                <a:lnTo>
                  <a:pt x="1912" y="118"/>
                </a:lnTo>
                <a:lnTo>
                  <a:pt x="1857" y="95"/>
                </a:lnTo>
                <a:lnTo>
                  <a:pt x="1801" y="74"/>
                </a:lnTo>
                <a:lnTo>
                  <a:pt x="1743" y="55"/>
                </a:lnTo>
                <a:lnTo>
                  <a:pt x="1686" y="40"/>
                </a:lnTo>
                <a:lnTo>
                  <a:pt x="1627" y="27"/>
                </a:lnTo>
                <a:lnTo>
                  <a:pt x="1568" y="16"/>
                </a:lnTo>
                <a:lnTo>
                  <a:pt x="1508" y="8"/>
                </a:lnTo>
                <a:lnTo>
                  <a:pt x="1449" y="3"/>
                </a:lnTo>
                <a:lnTo>
                  <a:pt x="1388" y="0"/>
                </a:lnTo>
                <a:lnTo>
                  <a:pt x="1328" y="0"/>
                </a:lnTo>
                <a:lnTo>
                  <a:pt x="1268" y="3"/>
                </a:lnTo>
                <a:lnTo>
                  <a:pt x="1208" y="8"/>
                </a:lnTo>
                <a:lnTo>
                  <a:pt x="1149" y="16"/>
                </a:lnTo>
                <a:lnTo>
                  <a:pt x="1089" y="27"/>
                </a:lnTo>
                <a:lnTo>
                  <a:pt x="1030" y="40"/>
                </a:lnTo>
                <a:lnTo>
                  <a:pt x="973" y="55"/>
                </a:lnTo>
                <a:lnTo>
                  <a:pt x="916" y="74"/>
                </a:lnTo>
                <a:lnTo>
                  <a:pt x="859" y="95"/>
                </a:lnTo>
                <a:lnTo>
                  <a:pt x="804" y="118"/>
                </a:lnTo>
                <a:lnTo>
                  <a:pt x="750" y="144"/>
                </a:lnTo>
                <a:lnTo>
                  <a:pt x="696" y="172"/>
                </a:lnTo>
                <a:lnTo>
                  <a:pt x="644" y="203"/>
                </a:lnTo>
                <a:lnTo>
                  <a:pt x="594" y="235"/>
                </a:lnTo>
                <a:lnTo>
                  <a:pt x="545" y="270"/>
                </a:lnTo>
                <a:lnTo>
                  <a:pt x="497" y="307"/>
                </a:lnTo>
                <a:lnTo>
                  <a:pt x="452" y="347"/>
                </a:lnTo>
                <a:lnTo>
                  <a:pt x="408" y="387"/>
                </a:lnTo>
                <a:lnTo>
                  <a:pt x="367" y="431"/>
                </a:lnTo>
                <a:lnTo>
                  <a:pt x="326" y="475"/>
                </a:lnTo>
                <a:lnTo>
                  <a:pt x="288" y="522"/>
                </a:lnTo>
                <a:lnTo>
                  <a:pt x="252" y="570"/>
                </a:lnTo>
                <a:lnTo>
                  <a:pt x="219" y="620"/>
                </a:lnTo>
                <a:lnTo>
                  <a:pt x="187" y="671"/>
                </a:lnTo>
                <a:lnTo>
                  <a:pt x="157" y="723"/>
                </a:lnTo>
                <a:lnTo>
                  <a:pt x="130" y="778"/>
                </a:lnTo>
                <a:lnTo>
                  <a:pt x="106" y="832"/>
                </a:lnTo>
                <a:lnTo>
                  <a:pt x="84" y="888"/>
                </a:lnTo>
                <a:lnTo>
                  <a:pt x="64" y="945"/>
                </a:lnTo>
                <a:lnTo>
                  <a:pt x="47" y="1003"/>
                </a:lnTo>
                <a:lnTo>
                  <a:pt x="32" y="1062"/>
                </a:lnTo>
                <a:lnTo>
                  <a:pt x="21" y="1120"/>
                </a:lnTo>
                <a:lnTo>
                  <a:pt x="11" y="1180"/>
                </a:lnTo>
                <a:lnTo>
                  <a:pt x="5" y="1239"/>
                </a:lnTo>
                <a:lnTo>
                  <a:pt x="1" y="1299"/>
                </a:lnTo>
                <a:lnTo>
                  <a:pt x="0" y="1359"/>
                </a:lnTo>
                <a:lnTo>
                  <a:pt x="1" y="1420"/>
                </a:lnTo>
                <a:lnTo>
                  <a:pt x="5" y="1480"/>
                </a:lnTo>
                <a:lnTo>
                  <a:pt x="11" y="1539"/>
                </a:lnTo>
                <a:lnTo>
                  <a:pt x="21" y="1599"/>
                </a:lnTo>
                <a:lnTo>
                  <a:pt x="32" y="1657"/>
                </a:lnTo>
                <a:lnTo>
                  <a:pt x="47" y="1716"/>
                </a:lnTo>
                <a:lnTo>
                  <a:pt x="64" y="1774"/>
                </a:lnTo>
                <a:lnTo>
                  <a:pt x="84" y="1831"/>
                </a:lnTo>
                <a:lnTo>
                  <a:pt x="106" y="1887"/>
                </a:lnTo>
                <a:lnTo>
                  <a:pt x="130" y="1941"/>
                </a:lnTo>
                <a:lnTo>
                  <a:pt x="157" y="1995"/>
                </a:lnTo>
                <a:lnTo>
                  <a:pt x="187" y="2048"/>
                </a:lnTo>
                <a:lnTo>
                  <a:pt x="219" y="2099"/>
                </a:lnTo>
                <a:lnTo>
                  <a:pt x="252" y="2149"/>
                </a:lnTo>
                <a:lnTo>
                  <a:pt x="288" y="2197"/>
                </a:lnTo>
                <a:lnTo>
                  <a:pt x="326" y="2243"/>
                </a:lnTo>
                <a:lnTo>
                  <a:pt x="367" y="2288"/>
                </a:lnTo>
                <a:lnTo>
                  <a:pt x="408" y="2332"/>
                </a:lnTo>
                <a:lnTo>
                  <a:pt x="452" y="2372"/>
                </a:lnTo>
                <a:lnTo>
                  <a:pt x="497" y="2411"/>
                </a:lnTo>
                <a:lnTo>
                  <a:pt x="545" y="2449"/>
                </a:lnTo>
                <a:lnTo>
                  <a:pt x="594" y="2484"/>
                </a:lnTo>
                <a:lnTo>
                  <a:pt x="644" y="2516"/>
                </a:lnTo>
                <a:lnTo>
                  <a:pt x="696" y="2546"/>
                </a:lnTo>
                <a:lnTo>
                  <a:pt x="750" y="2575"/>
                </a:lnTo>
                <a:lnTo>
                  <a:pt x="804" y="2601"/>
                </a:lnTo>
                <a:lnTo>
                  <a:pt x="859" y="2624"/>
                </a:lnTo>
                <a:lnTo>
                  <a:pt x="916" y="2644"/>
                </a:lnTo>
                <a:lnTo>
                  <a:pt x="973" y="2663"/>
                </a:lnTo>
                <a:lnTo>
                  <a:pt x="1030" y="2678"/>
                </a:lnTo>
                <a:lnTo>
                  <a:pt x="1089" y="2692"/>
                </a:lnTo>
                <a:lnTo>
                  <a:pt x="1149" y="2703"/>
                </a:lnTo>
                <a:lnTo>
                  <a:pt x="1208" y="2710"/>
                </a:lnTo>
                <a:lnTo>
                  <a:pt x="1268" y="2716"/>
                </a:lnTo>
                <a:lnTo>
                  <a:pt x="1328" y="2719"/>
                </a:lnTo>
                <a:lnTo>
                  <a:pt x="1388" y="2719"/>
                </a:lnTo>
                <a:lnTo>
                  <a:pt x="1449" y="2716"/>
                </a:lnTo>
                <a:lnTo>
                  <a:pt x="1508" y="2710"/>
                </a:lnTo>
                <a:lnTo>
                  <a:pt x="1568" y="2703"/>
                </a:lnTo>
                <a:lnTo>
                  <a:pt x="1627" y="2692"/>
                </a:lnTo>
                <a:lnTo>
                  <a:pt x="1686" y="2678"/>
                </a:lnTo>
                <a:lnTo>
                  <a:pt x="1743" y="2663"/>
                </a:lnTo>
                <a:lnTo>
                  <a:pt x="1801" y="2644"/>
                </a:lnTo>
                <a:lnTo>
                  <a:pt x="1857" y="2624"/>
                </a:lnTo>
                <a:lnTo>
                  <a:pt x="1912" y="2601"/>
                </a:lnTo>
                <a:lnTo>
                  <a:pt x="1967" y="2575"/>
                </a:lnTo>
                <a:lnTo>
                  <a:pt x="2020" y="2546"/>
                </a:lnTo>
                <a:lnTo>
                  <a:pt x="2072" y="2516"/>
                </a:lnTo>
                <a:lnTo>
                  <a:pt x="2122" y="2484"/>
                </a:lnTo>
                <a:lnTo>
                  <a:pt x="2171" y="2449"/>
                </a:lnTo>
                <a:lnTo>
                  <a:pt x="2219" y="2411"/>
                </a:lnTo>
                <a:lnTo>
                  <a:pt x="2265" y="2372"/>
                </a:lnTo>
                <a:lnTo>
                  <a:pt x="2308" y="2332"/>
                </a:lnTo>
                <a:lnTo>
                  <a:pt x="2350" y="2288"/>
                </a:lnTo>
                <a:lnTo>
                  <a:pt x="2390" y="2243"/>
                </a:lnTo>
                <a:lnTo>
                  <a:pt x="2428" y="2197"/>
                </a:lnTo>
                <a:lnTo>
                  <a:pt x="2465" y="2149"/>
                </a:lnTo>
                <a:lnTo>
                  <a:pt x="2498" y="2099"/>
                </a:lnTo>
                <a:lnTo>
                  <a:pt x="2529" y="2048"/>
                </a:lnTo>
                <a:lnTo>
                  <a:pt x="2559" y="1995"/>
                </a:lnTo>
                <a:lnTo>
                  <a:pt x="2586" y="1941"/>
                </a:lnTo>
                <a:lnTo>
                  <a:pt x="2610" y="1887"/>
                </a:lnTo>
                <a:lnTo>
                  <a:pt x="2633" y="1831"/>
                </a:lnTo>
                <a:lnTo>
                  <a:pt x="2652" y="1774"/>
                </a:lnTo>
                <a:lnTo>
                  <a:pt x="2669" y="1716"/>
                </a:lnTo>
                <a:lnTo>
                  <a:pt x="2684" y="1657"/>
                </a:lnTo>
                <a:lnTo>
                  <a:pt x="2695" y="1599"/>
                </a:lnTo>
                <a:lnTo>
                  <a:pt x="2705" y="1539"/>
                </a:lnTo>
                <a:lnTo>
                  <a:pt x="2711" y="1480"/>
                </a:lnTo>
                <a:lnTo>
                  <a:pt x="2716" y="1420"/>
                </a:lnTo>
                <a:lnTo>
                  <a:pt x="2717" y="1359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Line 54"/>
          <p:cNvSpPr>
            <a:spLocks noChangeShapeType="1"/>
          </p:cNvSpPr>
          <p:nvPr/>
        </p:nvSpPr>
        <p:spPr bwMode="auto">
          <a:xfrm flipV="1">
            <a:off x="5427663" y="2535238"/>
            <a:ext cx="177800" cy="1031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Line 55"/>
          <p:cNvSpPr>
            <a:spLocks noChangeShapeType="1"/>
          </p:cNvSpPr>
          <p:nvPr/>
        </p:nvSpPr>
        <p:spPr bwMode="auto">
          <a:xfrm flipH="1" flipV="1">
            <a:off x="6597650" y="2535238"/>
            <a:ext cx="179388" cy="1031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56"/>
          <p:cNvSpPr>
            <a:spLocks/>
          </p:cNvSpPr>
          <p:nvPr/>
        </p:nvSpPr>
        <p:spPr bwMode="auto">
          <a:xfrm>
            <a:off x="4846637" y="3938588"/>
            <a:ext cx="311150" cy="492125"/>
          </a:xfrm>
          <a:custGeom>
            <a:avLst/>
            <a:gdLst>
              <a:gd name="T0" fmla="*/ 0 w 590"/>
              <a:gd name="T1" fmla="*/ 0 h 930"/>
              <a:gd name="T2" fmla="*/ 6 w 590"/>
              <a:gd name="T3" fmla="*/ 56 h 930"/>
              <a:gd name="T4" fmla="*/ 14 w 590"/>
              <a:gd name="T5" fmla="*/ 113 h 930"/>
              <a:gd name="T6" fmla="*/ 26 w 590"/>
              <a:gd name="T7" fmla="*/ 169 h 930"/>
              <a:gd name="T8" fmla="*/ 41 w 590"/>
              <a:gd name="T9" fmla="*/ 225 h 930"/>
              <a:gd name="T10" fmla="*/ 58 w 590"/>
              <a:gd name="T11" fmla="*/ 280 h 930"/>
              <a:gd name="T12" fmla="*/ 77 w 590"/>
              <a:gd name="T13" fmla="*/ 333 h 930"/>
              <a:gd name="T14" fmla="*/ 100 w 590"/>
              <a:gd name="T15" fmla="*/ 386 h 930"/>
              <a:gd name="T16" fmla="*/ 124 w 590"/>
              <a:gd name="T17" fmla="*/ 437 h 930"/>
              <a:gd name="T18" fmla="*/ 151 w 590"/>
              <a:gd name="T19" fmla="*/ 488 h 930"/>
              <a:gd name="T20" fmla="*/ 180 w 590"/>
              <a:gd name="T21" fmla="*/ 537 h 930"/>
              <a:gd name="T22" fmla="*/ 212 w 590"/>
              <a:gd name="T23" fmla="*/ 585 h 930"/>
              <a:gd name="T24" fmla="*/ 246 w 590"/>
              <a:gd name="T25" fmla="*/ 631 h 930"/>
              <a:gd name="T26" fmla="*/ 283 w 590"/>
              <a:gd name="T27" fmla="*/ 676 h 930"/>
              <a:gd name="T28" fmla="*/ 321 w 590"/>
              <a:gd name="T29" fmla="*/ 718 h 930"/>
              <a:gd name="T30" fmla="*/ 361 w 590"/>
              <a:gd name="T31" fmla="*/ 759 h 930"/>
              <a:gd name="T32" fmla="*/ 404 w 590"/>
              <a:gd name="T33" fmla="*/ 797 h 930"/>
              <a:gd name="T34" fmla="*/ 447 w 590"/>
              <a:gd name="T35" fmla="*/ 833 h 930"/>
              <a:gd name="T36" fmla="*/ 493 w 590"/>
              <a:gd name="T37" fmla="*/ 868 h 930"/>
              <a:gd name="T38" fmla="*/ 541 w 590"/>
              <a:gd name="T39" fmla="*/ 900 h 930"/>
              <a:gd name="T40" fmla="*/ 590 w 590"/>
              <a:gd name="T41" fmla="*/ 930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90" h="930">
                <a:moveTo>
                  <a:pt x="0" y="0"/>
                </a:moveTo>
                <a:lnTo>
                  <a:pt x="6" y="56"/>
                </a:lnTo>
                <a:lnTo>
                  <a:pt x="14" y="113"/>
                </a:lnTo>
                <a:lnTo>
                  <a:pt x="26" y="169"/>
                </a:lnTo>
                <a:lnTo>
                  <a:pt x="41" y="225"/>
                </a:lnTo>
                <a:lnTo>
                  <a:pt x="58" y="280"/>
                </a:lnTo>
                <a:lnTo>
                  <a:pt x="77" y="333"/>
                </a:lnTo>
                <a:lnTo>
                  <a:pt x="100" y="386"/>
                </a:lnTo>
                <a:lnTo>
                  <a:pt x="124" y="437"/>
                </a:lnTo>
                <a:lnTo>
                  <a:pt x="151" y="488"/>
                </a:lnTo>
                <a:lnTo>
                  <a:pt x="180" y="537"/>
                </a:lnTo>
                <a:lnTo>
                  <a:pt x="212" y="585"/>
                </a:lnTo>
                <a:lnTo>
                  <a:pt x="246" y="631"/>
                </a:lnTo>
                <a:lnTo>
                  <a:pt x="283" y="676"/>
                </a:lnTo>
                <a:lnTo>
                  <a:pt x="321" y="718"/>
                </a:lnTo>
                <a:lnTo>
                  <a:pt x="361" y="759"/>
                </a:lnTo>
                <a:lnTo>
                  <a:pt x="404" y="797"/>
                </a:lnTo>
                <a:lnTo>
                  <a:pt x="447" y="833"/>
                </a:lnTo>
                <a:lnTo>
                  <a:pt x="493" y="868"/>
                </a:lnTo>
                <a:lnTo>
                  <a:pt x="541" y="900"/>
                </a:lnTo>
                <a:lnTo>
                  <a:pt x="590" y="93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57"/>
          <p:cNvSpPr>
            <a:spLocks/>
          </p:cNvSpPr>
          <p:nvPr/>
        </p:nvSpPr>
        <p:spPr bwMode="auto">
          <a:xfrm>
            <a:off x="7045325" y="3938588"/>
            <a:ext cx="312738" cy="492125"/>
          </a:xfrm>
          <a:custGeom>
            <a:avLst/>
            <a:gdLst>
              <a:gd name="T0" fmla="*/ 0 w 590"/>
              <a:gd name="T1" fmla="*/ 930 h 930"/>
              <a:gd name="T2" fmla="*/ 48 w 590"/>
              <a:gd name="T3" fmla="*/ 900 h 930"/>
              <a:gd name="T4" fmla="*/ 96 w 590"/>
              <a:gd name="T5" fmla="*/ 868 h 930"/>
              <a:gd name="T6" fmla="*/ 142 w 590"/>
              <a:gd name="T7" fmla="*/ 833 h 930"/>
              <a:gd name="T8" fmla="*/ 185 w 590"/>
              <a:gd name="T9" fmla="*/ 797 h 930"/>
              <a:gd name="T10" fmla="*/ 228 w 590"/>
              <a:gd name="T11" fmla="*/ 759 h 930"/>
              <a:gd name="T12" fmla="*/ 268 w 590"/>
              <a:gd name="T13" fmla="*/ 718 h 930"/>
              <a:gd name="T14" fmla="*/ 307 w 590"/>
              <a:gd name="T15" fmla="*/ 676 h 930"/>
              <a:gd name="T16" fmla="*/ 343 w 590"/>
              <a:gd name="T17" fmla="*/ 631 h 930"/>
              <a:gd name="T18" fmla="*/ 377 w 590"/>
              <a:gd name="T19" fmla="*/ 585 h 930"/>
              <a:gd name="T20" fmla="*/ 409 w 590"/>
              <a:gd name="T21" fmla="*/ 537 h 930"/>
              <a:gd name="T22" fmla="*/ 439 w 590"/>
              <a:gd name="T23" fmla="*/ 488 h 930"/>
              <a:gd name="T24" fmla="*/ 465 w 590"/>
              <a:gd name="T25" fmla="*/ 437 h 930"/>
              <a:gd name="T26" fmla="*/ 490 w 590"/>
              <a:gd name="T27" fmla="*/ 386 h 930"/>
              <a:gd name="T28" fmla="*/ 512 w 590"/>
              <a:gd name="T29" fmla="*/ 333 h 930"/>
              <a:gd name="T30" fmla="*/ 531 w 590"/>
              <a:gd name="T31" fmla="*/ 280 h 930"/>
              <a:gd name="T32" fmla="*/ 548 w 590"/>
              <a:gd name="T33" fmla="*/ 225 h 930"/>
              <a:gd name="T34" fmla="*/ 563 w 590"/>
              <a:gd name="T35" fmla="*/ 169 h 930"/>
              <a:gd name="T36" fmla="*/ 575 w 590"/>
              <a:gd name="T37" fmla="*/ 113 h 930"/>
              <a:gd name="T38" fmla="*/ 583 w 590"/>
              <a:gd name="T39" fmla="*/ 56 h 930"/>
              <a:gd name="T40" fmla="*/ 590 w 590"/>
              <a:gd name="T41" fmla="*/ 0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90" h="930">
                <a:moveTo>
                  <a:pt x="0" y="930"/>
                </a:moveTo>
                <a:lnTo>
                  <a:pt x="48" y="900"/>
                </a:lnTo>
                <a:lnTo>
                  <a:pt x="96" y="868"/>
                </a:lnTo>
                <a:lnTo>
                  <a:pt x="142" y="833"/>
                </a:lnTo>
                <a:lnTo>
                  <a:pt x="185" y="797"/>
                </a:lnTo>
                <a:lnTo>
                  <a:pt x="228" y="759"/>
                </a:lnTo>
                <a:lnTo>
                  <a:pt x="268" y="718"/>
                </a:lnTo>
                <a:lnTo>
                  <a:pt x="307" y="676"/>
                </a:lnTo>
                <a:lnTo>
                  <a:pt x="343" y="631"/>
                </a:lnTo>
                <a:lnTo>
                  <a:pt x="377" y="585"/>
                </a:lnTo>
                <a:lnTo>
                  <a:pt x="409" y="537"/>
                </a:lnTo>
                <a:lnTo>
                  <a:pt x="439" y="488"/>
                </a:lnTo>
                <a:lnTo>
                  <a:pt x="465" y="437"/>
                </a:lnTo>
                <a:lnTo>
                  <a:pt x="490" y="386"/>
                </a:lnTo>
                <a:lnTo>
                  <a:pt x="512" y="333"/>
                </a:lnTo>
                <a:lnTo>
                  <a:pt x="531" y="280"/>
                </a:lnTo>
                <a:lnTo>
                  <a:pt x="548" y="225"/>
                </a:lnTo>
                <a:lnTo>
                  <a:pt x="563" y="169"/>
                </a:lnTo>
                <a:lnTo>
                  <a:pt x="575" y="113"/>
                </a:lnTo>
                <a:lnTo>
                  <a:pt x="583" y="56"/>
                </a:lnTo>
                <a:lnTo>
                  <a:pt x="59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8" name="Straight Connector 77"/>
          <p:cNvCxnSpPr>
            <a:stCxn id="25" idx="1"/>
          </p:cNvCxnSpPr>
          <p:nvPr/>
        </p:nvCxnSpPr>
        <p:spPr>
          <a:xfrm flipH="1" flipV="1">
            <a:off x="4843462" y="3938588"/>
            <a:ext cx="1" cy="1193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29" idx="22"/>
            <a:endCxn id="76" idx="20"/>
          </p:cNvCxnSpPr>
          <p:nvPr/>
        </p:nvCxnSpPr>
        <p:spPr>
          <a:xfrm flipH="1" flipV="1">
            <a:off x="7358063" y="3938588"/>
            <a:ext cx="1587" cy="1193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67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000"/>
                            </p:stCondLst>
                            <p:childTnLst>
                              <p:par>
                                <p:cTn id="1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250"/>
                            </p:stCondLst>
                            <p:childTnLst>
                              <p:par>
                                <p:cTn id="1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500"/>
                            </p:stCondLst>
                            <p:childTnLst>
                              <p:par>
                                <p:cTn id="1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3750"/>
                            </p:stCondLst>
                            <p:childTnLst>
                              <p:par>
                                <p:cTn id="1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000"/>
                            </p:stCondLst>
                            <p:childTnLst>
                              <p:par>
                                <p:cTn id="1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000"/>
                            </p:stCondLst>
                            <p:childTnLst>
                              <p:par>
                                <p:cTn id="20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3000"/>
                            </p:stCondLst>
                            <p:childTnLst>
                              <p:par>
                                <p:cTn id="2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2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000"/>
                            </p:stCondLst>
                            <p:childTnLst>
                              <p:par>
                                <p:cTn id="2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00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423"/>
            <a:ext cx="12192000" cy="676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8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8941" y="231820"/>
            <a:ext cx="461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Principle of Isometric Projection:</a:t>
            </a:r>
            <a:endParaRPr lang="en-US" sz="2400" dirty="0"/>
          </a:p>
        </p:txBody>
      </p:sp>
      <p:sp>
        <p:nvSpPr>
          <p:cNvPr id="245" name="Line 81"/>
          <p:cNvSpPr>
            <a:spLocks noChangeShapeType="1"/>
          </p:cNvSpPr>
          <p:nvPr/>
        </p:nvSpPr>
        <p:spPr bwMode="auto">
          <a:xfrm>
            <a:off x="1298575" y="3452813"/>
            <a:ext cx="937577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" name="Line 82"/>
          <p:cNvSpPr>
            <a:spLocks noChangeShapeType="1"/>
          </p:cNvSpPr>
          <p:nvPr/>
        </p:nvSpPr>
        <p:spPr bwMode="auto">
          <a:xfrm>
            <a:off x="1765300" y="1887538"/>
            <a:ext cx="0" cy="10525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7" name="Line 83"/>
          <p:cNvSpPr>
            <a:spLocks noChangeShapeType="1"/>
          </p:cNvSpPr>
          <p:nvPr/>
        </p:nvSpPr>
        <p:spPr bwMode="auto">
          <a:xfrm>
            <a:off x="1765300" y="2940050"/>
            <a:ext cx="105092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8" name="Line 84"/>
          <p:cNvSpPr>
            <a:spLocks noChangeShapeType="1"/>
          </p:cNvSpPr>
          <p:nvPr/>
        </p:nvSpPr>
        <p:spPr bwMode="auto">
          <a:xfrm flipV="1">
            <a:off x="2816225" y="1887538"/>
            <a:ext cx="0" cy="10525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9" name="Line 85"/>
          <p:cNvSpPr>
            <a:spLocks noChangeShapeType="1"/>
          </p:cNvSpPr>
          <p:nvPr/>
        </p:nvSpPr>
        <p:spPr bwMode="auto">
          <a:xfrm flipH="1">
            <a:off x="1765300" y="1887538"/>
            <a:ext cx="105092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0" name="Line 86"/>
          <p:cNvSpPr>
            <a:spLocks noChangeShapeType="1"/>
          </p:cNvSpPr>
          <p:nvPr/>
        </p:nvSpPr>
        <p:spPr bwMode="auto">
          <a:xfrm>
            <a:off x="1765300" y="2940050"/>
            <a:ext cx="0" cy="230505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" name="Line 87"/>
          <p:cNvSpPr>
            <a:spLocks noChangeShapeType="1"/>
          </p:cNvSpPr>
          <p:nvPr/>
        </p:nvSpPr>
        <p:spPr bwMode="auto">
          <a:xfrm>
            <a:off x="2816225" y="2940050"/>
            <a:ext cx="0" cy="22875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2" name="Line 88"/>
          <p:cNvSpPr>
            <a:spLocks noChangeShapeType="1"/>
          </p:cNvSpPr>
          <p:nvPr/>
        </p:nvSpPr>
        <p:spPr bwMode="auto">
          <a:xfrm>
            <a:off x="1765300" y="4097338"/>
            <a:ext cx="105092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3" name="Line 89"/>
          <p:cNvSpPr>
            <a:spLocks noChangeShapeType="1"/>
          </p:cNvSpPr>
          <p:nvPr/>
        </p:nvSpPr>
        <p:spPr bwMode="auto">
          <a:xfrm>
            <a:off x="1765300" y="5149850"/>
            <a:ext cx="105092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4" name="Line 90"/>
          <p:cNvSpPr>
            <a:spLocks noChangeShapeType="1"/>
          </p:cNvSpPr>
          <p:nvPr/>
        </p:nvSpPr>
        <p:spPr bwMode="auto">
          <a:xfrm>
            <a:off x="1765300" y="4097338"/>
            <a:ext cx="0" cy="10525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5" name="Line 91"/>
          <p:cNvSpPr>
            <a:spLocks noChangeShapeType="1"/>
          </p:cNvSpPr>
          <p:nvPr/>
        </p:nvSpPr>
        <p:spPr bwMode="auto">
          <a:xfrm>
            <a:off x="2816225" y="4097338"/>
            <a:ext cx="0" cy="10525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" name="Line 92"/>
          <p:cNvSpPr>
            <a:spLocks noChangeShapeType="1"/>
          </p:cNvSpPr>
          <p:nvPr/>
        </p:nvSpPr>
        <p:spPr bwMode="auto">
          <a:xfrm>
            <a:off x="2816225" y="1887538"/>
            <a:ext cx="212090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7" name="Line 93"/>
          <p:cNvSpPr>
            <a:spLocks noChangeShapeType="1"/>
          </p:cNvSpPr>
          <p:nvPr/>
        </p:nvSpPr>
        <p:spPr bwMode="auto">
          <a:xfrm>
            <a:off x="2816225" y="2940050"/>
            <a:ext cx="212090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8" name="Line 94"/>
          <p:cNvSpPr>
            <a:spLocks noChangeShapeType="1"/>
          </p:cNvSpPr>
          <p:nvPr/>
        </p:nvSpPr>
        <p:spPr bwMode="auto">
          <a:xfrm>
            <a:off x="2816225" y="4097338"/>
            <a:ext cx="536892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9" name="Line 95"/>
          <p:cNvSpPr>
            <a:spLocks noChangeShapeType="1"/>
          </p:cNvSpPr>
          <p:nvPr/>
        </p:nvSpPr>
        <p:spPr bwMode="auto">
          <a:xfrm>
            <a:off x="4194175" y="4097338"/>
            <a:ext cx="742950" cy="744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0" name="Line 96"/>
          <p:cNvSpPr>
            <a:spLocks noChangeShapeType="1"/>
          </p:cNvSpPr>
          <p:nvPr/>
        </p:nvSpPr>
        <p:spPr bwMode="auto">
          <a:xfrm flipH="1">
            <a:off x="4194175" y="4841875"/>
            <a:ext cx="742950" cy="7429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1" name="Line 97"/>
          <p:cNvSpPr>
            <a:spLocks noChangeShapeType="1"/>
          </p:cNvSpPr>
          <p:nvPr/>
        </p:nvSpPr>
        <p:spPr bwMode="auto">
          <a:xfrm flipH="1" flipV="1">
            <a:off x="3451225" y="4841875"/>
            <a:ext cx="742950" cy="7429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2" name="Line 98"/>
          <p:cNvSpPr>
            <a:spLocks noChangeShapeType="1"/>
          </p:cNvSpPr>
          <p:nvPr/>
        </p:nvSpPr>
        <p:spPr bwMode="auto">
          <a:xfrm flipV="1">
            <a:off x="3451225" y="4097338"/>
            <a:ext cx="742950" cy="744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3" name="Line 99"/>
          <p:cNvSpPr>
            <a:spLocks noChangeShapeType="1"/>
          </p:cNvSpPr>
          <p:nvPr/>
        </p:nvSpPr>
        <p:spPr bwMode="auto">
          <a:xfrm flipV="1">
            <a:off x="4194175" y="1887538"/>
            <a:ext cx="0" cy="22098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4" name="Line 100"/>
          <p:cNvSpPr>
            <a:spLocks noChangeShapeType="1"/>
          </p:cNvSpPr>
          <p:nvPr/>
        </p:nvSpPr>
        <p:spPr bwMode="auto">
          <a:xfrm flipV="1">
            <a:off x="4937125" y="1887538"/>
            <a:ext cx="0" cy="29543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5" name="Line 101"/>
          <p:cNvSpPr>
            <a:spLocks noChangeShapeType="1"/>
          </p:cNvSpPr>
          <p:nvPr/>
        </p:nvSpPr>
        <p:spPr bwMode="auto">
          <a:xfrm flipV="1">
            <a:off x="3451225" y="1887538"/>
            <a:ext cx="0" cy="29543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" name="Line 102"/>
          <p:cNvSpPr>
            <a:spLocks noChangeShapeType="1"/>
          </p:cNvSpPr>
          <p:nvPr/>
        </p:nvSpPr>
        <p:spPr bwMode="auto">
          <a:xfrm flipV="1">
            <a:off x="3451225" y="1887538"/>
            <a:ext cx="0" cy="10525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7" name="Line 103"/>
          <p:cNvSpPr>
            <a:spLocks noChangeShapeType="1"/>
          </p:cNvSpPr>
          <p:nvPr/>
        </p:nvSpPr>
        <p:spPr bwMode="auto">
          <a:xfrm>
            <a:off x="3451225" y="1887538"/>
            <a:ext cx="14859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8" name="Line 104"/>
          <p:cNvSpPr>
            <a:spLocks noChangeShapeType="1"/>
          </p:cNvSpPr>
          <p:nvPr/>
        </p:nvSpPr>
        <p:spPr bwMode="auto">
          <a:xfrm>
            <a:off x="4937125" y="1887538"/>
            <a:ext cx="0" cy="10525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9" name="Line 105"/>
          <p:cNvSpPr>
            <a:spLocks noChangeShapeType="1"/>
          </p:cNvSpPr>
          <p:nvPr/>
        </p:nvSpPr>
        <p:spPr bwMode="auto">
          <a:xfrm flipH="1">
            <a:off x="3451225" y="2940050"/>
            <a:ext cx="14859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0" name="Line 106"/>
          <p:cNvSpPr>
            <a:spLocks noChangeShapeType="1"/>
          </p:cNvSpPr>
          <p:nvPr/>
        </p:nvSpPr>
        <p:spPr bwMode="auto">
          <a:xfrm>
            <a:off x="3451225" y="4841875"/>
            <a:ext cx="473392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1" name="Line 107"/>
          <p:cNvSpPr>
            <a:spLocks noChangeShapeType="1"/>
          </p:cNvSpPr>
          <p:nvPr/>
        </p:nvSpPr>
        <p:spPr bwMode="auto">
          <a:xfrm>
            <a:off x="4194175" y="5584825"/>
            <a:ext cx="399097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2" name="Line 108"/>
          <p:cNvSpPr>
            <a:spLocks noChangeShapeType="1"/>
          </p:cNvSpPr>
          <p:nvPr/>
        </p:nvSpPr>
        <p:spPr bwMode="auto">
          <a:xfrm flipV="1">
            <a:off x="4194175" y="1887538"/>
            <a:ext cx="0" cy="10525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3" name="Line 109"/>
          <p:cNvSpPr>
            <a:spLocks noChangeShapeType="1"/>
          </p:cNvSpPr>
          <p:nvPr/>
        </p:nvSpPr>
        <p:spPr bwMode="auto">
          <a:xfrm>
            <a:off x="3451225" y="1887538"/>
            <a:ext cx="1485900" cy="1052513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4" name="Line 110"/>
          <p:cNvSpPr>
            <a:spLocks noChangeShapeType="1"/>
          </p:cNvSpPr>
          <p:nvPr/>
        </p:nvSpPr>
        <p:spPr bwMode="auto">
          <a:xfrm flipH="1" flipV="1">
            <a:off x="5614988" y="1887538"/>
            <a:ext cx="606425" cy="8588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5" name="Line 111"/>
          <p:cNvSpPr>
            <a:spLocks noChangeShapeType="1"/>
          </p:cNvSpPr>
          <p:nvPr/>
        </p:nvSpPr>
        <p:spPr bwMode="auto">
          <a:xfrm flipV="1">
            <a:off x="5614988" y="1028700"/>
            <a:ext cx="1214438" cy="8588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" name="Line 112"/>
          <p:cNvSpPr>
            <a:spLocks noChangeShapeType="1"/>
          </p:cNvSpPr>
          <p:nvPr/>
        </p:nvSpPr>
        <p:spPr bwMode="auto">
          <a:xfrm>
            <a:off x="6829425" y="1028700"/>
            <a:ext cx="604838" cy="8588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7" name="Line 113"/>
          <p:cNvSpPr>
            <a:spLocks noChangeShapeType="1"/>
          </p:cNvSpPr>
          <p:nvPr/>
        </p:nvSpPr>
        <p:spPr bwMode="auto">
          <a:xfrm flipH="1" flipV="1">
            <a:off x="6221413" y="1458913"/>
            <a:ext cx="608013" cy="8588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8" name="Line 114"/>
          <p:cNvSpPr>
            <a:spLocks noChangeShapeType="1"/>
          </p:cNvSpPr>
          <p:nvPr/>
        </p:nvSpPr>
        <p:spPr bwMode="auto">
          <a:xfrm>
            <a:off x="5614988" y="1887538"/>
            <a:ext cx="1819275" cy="0"/>
          </a:xfrm>
          <a:prstGeom prst="line">
            <a:avLst/>
          </a:prstGeom>
          <a:noFill/>
          <a:ln w="0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9" name="Line 115"/>
          <p:cNvSpPr>
            <a:spLocks noChangeShapeType="1"/>
          </p:cNvSpPr>
          <p:nvPr/>
        </p:nvSpPr>
        <p:spPr bwMode="auto">
          <a:xfrm flipV="1">
            <a:off x="6221413" y="1887538"/>
            <a:ext cx="1212850" cy="8588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0" name="Line 116"/>
          <p:cNvSpPr>
            <a:spLocks noChangeShapeType="1"/>
          </p:cNvSpPr>
          <p:nvPr/>
        </p:nvSpPr>
        <p:spPr bwMode="auto">
          <a:xfrm>
            <a:off x="5614988" y="1887538"/>
            <a:ext cx="0" cy="29543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1" name="Line 117"/>
          <p:cNvSpPr>
            <a:spLocks noChangeShapeType="1"/>
          </p:cNvSpPr>
          <p:nvPr/>
        </p:nvSpPr>
        <p:spPr bwMode="auto">
          <a:xfrm>
            <a:off x="6221413" y="1458913"/>
            <a:ext cx="0" cy="41259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2" name="Line 118"/>
          <p:cNvSpPr>
            <a:spLocks noChangeShapeType="1"/>
          </p:cNvSpPr>
          <p:nvPr/>
        </p:nvSpPr>
        <p:spPr bwMode="auto">
          <a:xfrm>
            <a:off x="6829425" y="1028700"/>
            <a:ext cx="0" cy="455612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3" name="Line 119"/>
          <p:cNvSpPr>
            <a:spLocks noChangeShapeType="1"/>
          </p:cNvSpPr>
          <p:nvPr/>
        </p:nvSpPr>
        <p:spPr bwMode="auto">
          <a:xfrm>
            <a:off x="5614988" y="4841875"/>
            <a:ext cx="606425" cy="7429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4" name="Line 120"/>
          <p:cNvSpPr>
            <a:spLocks noChangeShapeType="1"/>
          </p:cNvSpPr>
          <p:nvPr/>
        </p:nvSpPr>
        <p:spPr bwMode="auto">
          <a:xfrm flipV="1">
            <a:off x="6221413" y="4841875"/>
            <a:ext cx="608013" cy="7429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5" name="Line 121"/>
          <p:cNvSpPr>
            <a:spLocks noChangeShapeType="1"/>
          </p:cNvSpPr>
          <p:nvPr/>
        </p:nvSpPr>
        <p:spPr bwMode="auto">
          <a:xfrm flipH="1" flipV="1">
            <a:off x="6221413" y="4097338"/>
            <a:ext cx="608013" cy="744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" name="Line 122"/>
          <p:cNvSpPr>
            <a:spLocks noChangeShapeType="1"/>
          </p:cNvSpPr>
          <p:nvPr/>
        </p:nvSpPr>
        <p:spPr bwMode="auto">
          <a:xfrm flipH="1">
            <a:off x="5614988" y="4097338"/>
            <a:ext cx="606425" cy="744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7" name="Line 123"/>
          <p:cNvSpPr>
            <a:spLocks noChangeShapeType="1"/>
          </p:cNvSpPr>
          <p:nvPr/>
        </p:nvSpPr>
        <p:spPr bwMode="auto">
          <a:xfrm>
            <a:off x="7434263" y="1887538"/>
            <a:ext cx="0" cy="29543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8" name="Line 124"/>
          <p:cNvSpPr>
            <a:spLocks noChangeShapeType="1"/>
          </p:cNvSpPr>
          <p:nvPr/>
        </p:nvSpPr>
        <p:spPr bwMode="auto">
          <a:xfrm>
            <a:off x="6829425" y="4097338"/>
            <a:ext cx="604838" cy="7445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9" name="Line 125"/>
          <p:cNvSpPr>
            <a:spLocks noChangeShapeType="1"/>
          </p:cNvSpPr>
          <p:nvPr/>
        </p:nvSpPr>
        <p:spPr bwMode="auto">
          <a:xfrm flipH="1">
            <a:off x="6829425" y="4841875"/>
            <a:ext cx="604838" cy="7429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0" name="Line 126"/>
          <p:cNvSpPr>
            <a:spLocks noChangeShapeType="1"/>
          </p:cNvSpPr>
          <p:nvPr/>
        </p:nvSpPr>
        <p:spPr bwMode="auto">
          <a:xfrm>
            <a:off x="8185150" y="654050"/>
            <a:ext cx="0" cy="53276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1" name="Line 127"/>
          <p:cNvSpPr>
            <a:spLocks noChangeShapeType="1"/>
          </p:cNvSpPr>
          <p:nvPr/>
        </p:nvSpPr>
        <p:spPr bwMode="auto">
          <a:xfrm>
            <a:off x="6221413" y="2746375"/>
            <a:ext cx="476726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2" name="Line 128"/>
          <p:cNvSpPr>
            <a:spLocks noChangeShapeType="1"/>
          </p:cNvSpPr>
          <p:nvPr/>
        </p:nvSpPr>
        <p:spPr bwMode="auto">
          <a:xfrm>
            <a:off x="7434263" y="1887538"/>
            <a:ext cx="3482975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3" name="Line 129"/>
          <p:cNvSpPr>
            <a:spLocks noChangeShapeType="1"/>
          </p:cNvSpPr>
          <p:nvPr/>
        </p:nvSpPr>
        <p:spPr bwMode="auto">
          <a:xfrm>
            <a:off x="6829425" y="1028700"/>
            <a:ext cx="41592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4" name="Line 130"/>
          <p:cNvSpPr>
            <a:spLocks noChangeShapeType="1"/>
          </p:cNvSpPr>
          <p:nvPr/>
        </p:nvSpPr>
        <p:spPr bwMode="auto">
          <a:xfrm>
            <a:off x="6221413" y="1458913"/>
            <a:ext cx="4605338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5" name="Line 131"/>
          <p:cNvSpPr>
            <a:spLocks noChangeShapeType="1"/>
          </p:cNvSpPr>
          <p:nvPr/>
        </p:nvSpPr>
        <p:spPr bwMode="auto">
          <a:xfrm>
            <a:off x="6829425" y="2317750"/>
            <a:ext cx="41084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6" name="Freeform 132"/>
          <p:cNvSpPr>
            <a:spLocks/>
          </p:cNvSpPr>
          <p:nvPr/>
        </p:nvSpPr>
        <p:spPr bwMode="auto">
          <a:xfrm>
            <a:off x="8185150" y="3452813"/>
            <a:ext cx="644525" cy="644525"/>
          </a:xfrm>
          <a:custGeom>
            <a:avLst/>
            <a:gdLst>
              <a:gd name="T0" fmla="*/ 0 w 810"/>
              <a:gd name="T1" fmla="*/ 813 h 813"/>
              <a:gd name="T2" fmla="*/ 61 w 810"/>
              <a:gd name="T3" fmla="*/ 811 h 813"/>
              <a:gd name="T4" fmla="*/ 120 w 810"/>
              <a:gd name="T5" fmla="*/ 804 h 813"/>
              <a:gd name="T6" fmla="*/ 180 w 810"/>
              <a:gd name="T7" fmla="*/ 792 h 813"/>
              <a:gd name="T8" fmla="*/ 238 w 810"/>
              <a:gd name="T9" fmla="*/ 776 h 813"/>
              <a:gd name="T10" fmla="*/ 296 w 810"/>
              <a:gd name="T11" fmla="*/ 757 h 813"/>
              <a:gd name="T12" fmla="*/ 352 w 810"/>
              <a:gd name="T13" fmla="*/ 732 h 813"/>
              <a:gd name="T14" fmla="*/ 406 w 810"/>
              <a:gd name="T15" fmla="*/ 704 h 813"/>
              <a:gd name="T16" fmla="*/ 457 w 810"/>
              <a:gd name="T17" fmla="*/ 671 h 813"/>
              <a:gd name="T18" fmla="*/ 506 w 810"/>
              <a:gd name="T19" fmla="*/ 636 h 813"/>
              <a:gd name="T20" fmla="*/ 551 w 810"/>
              <a:gd name="T21" fmla="*/ 596 h 813"/>
              <a:gd name="T22" fmla="*/ 593 w 810"/>
              <a:gd name="T23" fmla="*/ 554 h 813"/>
              <a:gd name="T24" fmla="*/ 634 w 810"/>
              <a:gd name="T25" fmla="*/ 506 h 813"/>
              <a:gd name="T26" fmla="*/ 670 w 810"/>
              <a:gd name="T27" fmla="*/ 457 h 813"/>
              <a:gd name="T28" fmla="*/ 702 w 810"/>
              <a:gd name="T29" fmla="*/ 407 h 813"/>
              <a:gd name="T30" fmla="*/ 730 w 810"/>
              <a:gd name="T31" fmla="*/ 352 h 813"/>
              <a:gd name="T32" fmla="*/ 754 w 810"/>
              <a:gd name="T33" fmla="*/ 298 h 813"/>
              <a:gd name="T34" fmla="*/ 774 w 810"/>
              <a:gd name="T35" fmla="*/ 240 h 813"/>
              <a:gd name="T36" fmla="*/ 789 w 810"/>
              <a:gd name="T37" fmla="*/ 181 h 813"/>
              <a:gd name="T38" fmla="*/ 802 w 810"/>
              <a:gd name="T39" fmla="*/ 121 h 813"/>
              <a:gd name="T40" fmla="*/ 809 w 810"/>
              <a:gd name="T41" fmla="*/ 62 h 813"/>
              <a:gd name="T42" fmla="*/ 810 w 810"/>
              <a:gd name="T43" fmla="*/ 0 h 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10" h="813">
                <a:moveTo>
                  <a:pt x="0" y="813"/>
                </a:moveTo>
                <a:lnTo>
                  <a:pt x="61" y="811"/>
                </a:lnTo>
                <a:lnTo>
                  <a:pt x="120" y="804"/>
                </a:lnTo>
                <a:lnTo>
                  <a:pt x="180" y="792"/>
                </a:lnTo>
                <a:lnTo>
                  <a:pt x="238" y="776"/>
                </a:lnTo>
                <a:lnTo>
                  <a:pt x="296" y="757"/>
                </a:lnTo>
                <a:lnTo>
                  <a:pt x="352" y="732"/>
                </a:lnTo>
                <a:lnTo>
                  <a:pt x="406" y="704"/>
                </a:lnTo>
                <a:lnTo>
                  <a:pt x="457" y="671"/>
                </a:lnTo>
                <a:lnTo>
                  <a:pt x="506" y="636"/>
                </a:lnTo>
                <a:lnTo>
                  <a:pt x="551" y="596"/>
                </a:lnTo>
                <a:lnTo>
                  <a:pt x="593" y="554"/>
                </a:lnTo>
                <a:lnTo>
                  <a:pt x="634" y="506"/>
                </a:lnTo>
                <a:lnTo>
                  <a:pt x="670" y="457"/>
                </a:lnTo>
                <a:lnTo>
                  <a:pt x="702" y="407"/>
                </a:lnTo>
                <a:lnTo>
                  <a:pt x="730" y="352"/>
                </a:lnTo>
                <a:lnTo>
                  <a:pt x="754" y="298"/>
                </a:lnTo>
                <a:lnTo>
                  <a:pt x="774" y="240"/>
                </a:lnTo>
                <a:lnTo>
                  <a:pt x="789" y="181"/>
                </a:lnTo>
                <a:lnTo>
                  <a:pt x="802" y="121"/>
                </a:lnTo>
                <a:lnTo>
                  <a:pt x="809" y="62"/>
                </a:lnTo>
                <a:lnTo>
                  <a:pt x="81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" name="Freeform 133"/>
          <p:cNvSpPr>
            <a:spLocks/>
          </p:cNvSpPr>
          <p:nvPr/>
        </p:nvSpPr>
        <p:spPr bwMode="auto">
          <a:xfrm>
            <a:off x="8185150" y="3452813"/>
            <a:ext cx="1387475" cy="1389063"/>
          </a:xfrm>
          <a:custGeom>
            <a:avLst/>
            <a:gdLst>
              <a:gd name="T0" fmla="*/ 0 w 1747"/>
              <a:gd name="T1" fmla="*/ 1750 h 1750"/>
              <a:gd name="T2" fmla="*/ 89 w 1747"/>
              <a:gd name="T3" fmla="*/ 1748 h 1750"/>
              <a:gd name="T4" fmla="*/ 176 w 1747"/>
              <a:gd name="T5" fmla="*/ 1741 h 1750"/>
              <a:gd name="T6" fmla="*/ 264 w 1747"/>
              <a:gd name="T7" fmla="*/ 1729 h 1750"/>
              <a:gd name="T8" fmla="*/ 352 w 1747"/>
              <a:gd name="T9" fmla="*/ 1715 h 1750"/>
              <a:gd name="T10" fmla="*/ 437 w 1747"/>
              <a:gd name="T11" fmla="*/ 1694 h 1750"/>
              <a:gd name="T12" fmla="*/ 523 w 1747"/>
              <a:gd name="T13" fmla="*/ 1669 h 1750"/>
              <a:gd name="T14" fmla="*/ 607 w 1747"/>
              <a:gd name="T15" fmla="*/ 1641 h 1750"/>
              <a:gd name="T16" fmla="*/ 690 w 1747"/>
              <a:gd name="T17" fmla="*/ 1608 h 1750"/>
              <a:gd name="T18" fmla="*/ 770 w 1747"/>
              <a:gd name="T19" fmla="*/ 1571 h 1750"/>
              <a:gd name="T20" fmla="*/ 847 w 1747"/>
              <a:gd name="T21" fmla="*/ 1529 h 1750"/>
              <a:gd name="T22" fmla="*/ 924 w 1747"/>
              <a:gd name="T23" fmla="*/ 1485 h 1750"/>
              <a:gd name="T24" fmla="*/ 998 w 1747"/>
              <a:gd name="T25" fmla="*/ 1436 h 1750"/>
              <a:gd name="T26" fmla="*/ 1070 w 1747"/>
              <a:gd name="T27" fmla="*/ 1384 h 1750"/>
              <a:gd name="T28" fmla="*/ 1138 w 1747"/>
              <a:gd name="T29" fmla="*/ 1328 h 1750"/>
              <a:gd name="T30" fmla="*/ 1204 w 1747"/>
              <a:gd name="T31" fmla="*/ 1268 h 1750"/>
              <a:gd name="T32" fmla="*/ 1266 w 1747"/>
              <a:gd name="T33" fmla="*/ 1205 h 1750"/>
              <a:gd name="T34" fmla="*/ 1325 w 1747"/>
              <a:gd name="T35" fmla="*/ 1140 h 1750"/>
              <a:gd name="T36" fmla="*/ 1381 w 1747"/>
              <a:gd name="T37" fmla="*/ 1070 h 1750"/>
              <a:gd name="T38" fmla="*/ 1434 w 1747"/>
              <a:gd name="T39" fmla="*/ 1000 h 1750"/>
              <a:gd name="T40" fmla="*/ 1483 w 1747"/>
              <a:gd name="T41" fmla="*/ 925 h 1750"/>
              <a:gd name="T42" fmla="*/ 1528 w 1747"/>
              <a:gd name="T43" fmla="*/ 850 h 1750"/>
              <a:gd name="T44" fmla="*/ 1569 w 1747"/>
              <a:gd name="T45" fmla="*/ 771 h 1750"/>
              <a:gd name="T46" fmla="*/ 1605 w 1747"/>
              <a:gd name="T47" fmla="*/ 690 h 1750"/>
              <a:gd name="T48" fmla="*/ 1639 w 1747"/>
              <a:gd name="T49" fmla="*/ 608 h 1750"/>
              <a:gd name="T50" fmla="*/ 1667 w 1747"/>
              <a:gd name="T51" fmla="*/ 524 h 1750"/>
              <a:gd name="T52" fmla="*/ 1691 w 1747"/>
              <a:gd name="T53" fmla="*/ 438 h 1750"/>
              <a:gd name="T54" fmla="*/ 1712 w 1747"/>
              <a:gd name="T55" fmla="*/ 352 h 1750"/>
              <a:gd name="T56" fmla="*/ 1726 w 1747"/>
              <a:gd name="T57" fmla="*/ 265 h 1750"/>
              <a:gd name="T58" fmla="*/ 1739 w 1747"/>
              <a:gd name="T59" fmla="*/ 177 h 1750"/>
              <a:gd name="T60" fmla="*/ 1746 w 1747"/>
              <a:gd name="T61" fmla="*/ 90 h 1750"/>
              <a:gd name="T62" fmla="*/ 1747 w 1747"/>
              <a:gd name="T63" fmla="*/ 0 h 1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47" h="1750">
                <a:moveTo>
                  <a:pt x="0" y="1750"/>
                </a:moveTo>
                <a:lnTo>
                  <a:pt x="89" y="1748"/>
                </a:lnTo>
                <a:lnTo>
                  <a:pt x="176" y="1741"/>
                </a:lnTo>
                <a:lnTo>
                  <a:pt x="264" y="1729"/>
                </a:lnTo>
                <a:lnTo>
                  <a:pt x="352" y="1715"/>
                </a:lnTo>
                <a:lnTo>
                  <a:pt x="437" y="1694"/>
                </a:lnTo>
                <a:lnTo>
                  <a:pt x="523" y="1669"/>
                </a:lnTo>
                <a:lnTo>
                  <a:pt x="607" y="1641"/>
                </a:lnTo>
                <a:lnTo>
                  <a:pt x="690" y="1608"/>
                </a:lnTo>
                <a:lnTo>
                  <a:pt x="770" y="1571"/>
                </a:lnTo>
                <a:lnTo>
                  <a:pt x="847" y="1529"/>
                </a:lnTo>
                <a:lnTo>
                  <a:pt x="924" y="1485"/>
                </a:lnTo>
                <a:lnTo>
                  <a:pt x="998" y="1436"/>
                </a:lnTo>
                <a:lnTo>
                  <a:pt x="1070" y="1384"/>
                </a:lnTo>
                <a:lnTo>
                  <a:pt x="1138" y="1328"/>
                </a:lnTo>
                <a:lnTo>
                  <a:pt x="1204" y="1268"/>
                </a:lnTo>
                <a:lnTo>
                  <a:pt x="1266" y="1205"/>
                </a:lnTo>
                <a:lnTo>
                  <a:pt x="1325" y="1140"/>
                </a:lnTo>
                <a:lnTo>
                  <a:pt x="1381" y="1070"/>
                </a:lnTo>
                <a:lnTo>
                  <a:pt x="1434" y="1000"/>
                </a:lnTo>
                <a:lnTo>
                  <a:pt x="1483" y="925"/>
                </a:lnTo>
                <a:lnTo>
                  <a:pt x="1528" y="850"/>
                </a:lnTo>
                <a:lnTo>
                  <a:pt x="1569" y="771"/>
                </a:lnTo>
                <a:lnTo>
                  <a:pt x="1605" y="690"/>
                </a:lnTo>
                <a:lnTo>
                  <a:pt x="1639" y="608"/>
                </a:lnTo>
                <a:lnTo>
                  <a:pt x="1667" y="524"/>
                </a:lnTo>
                <a:lnTo>
                  <a:pt x="1691" y="438"/>
                </a:lnTo>
                <a:lnTo>
                  <a:pt x="1712" y="352"/>
                </a:lnTo>
                <a:lnTo>
                  <a:pt x="1726" y="265"/>
                </a:lnTo>
                <a:lnTo>
                  <a:pt x="1739" y="177"/>
                </a:lnTo>
                <a:lnTo>
                  <a:pt x="1746" y="90"/>
                </a:lnTo>
                <a:lnTo>
                  <a:pt x="1747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8" name="Freeform 134"/>
          <p:cNvSpPr>
            <a:spLocks/>
          </p:cNvSpPr>
          <p:nvPr/>
        </p:nvSpPr>
        <p:spPr bwMode="auto">
          <a:xfrm>
            <a:off x="8185150" y="3452813"/>
            <a:ext cx="2130425" cy="2132013"/>
          </a:xfrm>
          <a:custGeom>
            <a:avLst/>
            <a:gdLst>
              <a:gd name="T0" fmla="*/ 0 w 2682"/>
              <a:gd name="T1" fmla="*/ 2687 h 2687"/>
              <a:gd name="T2" fmla="*/ 108 w 2682"/>
              <a:gd name="T3" fmla="*/ 2685 h 2687"/>
              <a:gd name="T4" fmla="*/ 215 w 2682"/>
              <a:gd name="T5" fmla="*/ 2678 h 2687"/>
              <a:gd name="T6" fmla="*/ 324 w 2682"/>
              <a:gd name="T7" fmla="*/ 2668 h 2687"/>
              <a:gd name="T8" fmla="*/ 430 w 2682"/>
              <a:gd name="T9" fmla="*/ 2652 h 2687"/>
              <a:gd name="T10" fmla="*/ 535 w 2682"/>
              <a:gd name="T11" fmla="*/ 2633 h 2687"/>
              <a:gd name="T12" fmla="*/ 642 w 2682"/>
              <a:gd name="T13" fmla="*/ 2608 h 2687"/>
              <a:gd name="T14" fmla="*/ 746 w 2682"/>
              <a:gd name="T15" fmla="*/ 2580 h 2687"/>
              <a:gd name="T16" fmla="*/ 849 w 2682"/>
              <a:gd name="T17" fmla="*/ 2549 h 2687"/>
              <a:gd name="T18" fmla="*/ 950 w 2682"/>
              <a:gd name="T19" fmla="*/ 2512 h 2687"/>
              <a:gd name="T20" fmla="*/ 1050 w 2682"/>
              <a:gd name="T21" fmla="*/ 2471 h 2687"/>
              <a:gd name="T22" fmla="*/ 1150 w 2682"/>
              <a:gd name="T23" fmla="*/ 2428 h 2687"/>
              <a:gd name="T24" fmla="*/ 1246 w 2682"/>
              <a:gd name="T25" fmla="*/ 2379 h 2687"/>
              <a:gd name="T26" fmla="*/ 1341 w 2682"/>
              <a:gd name="T27" fmla="*/ 2326 h 2687"/>
              <a:gd name="T28" fmla="*/ 1434 w 2682"/>
              <a:gd name="T29" fmla="*/ 2272 h 2687"/>
              <a:gd name="T30" fmla="*/ 1523 w 2682"/>
              <a:gd name="T31" fmla="*/ 2211 h 2687"/>
              <a:gd name="T32" fmla="*/ 1611 w 2682"/>
              <a:gd name="T33" fmla="*/ 2147 h 2687"/>
              <a:gd name="T34" fmla="*/ 1696 w 2682"/>
              <a:gd name="T35" fmla="*/ 2081 h 2687"/>
              <a:gd name="T36" fmla="*/ 1779 w 2682"/>
              <a:gd name="T37" fmla="*/ 2011 h 2687"/>
              <a:gd name="T38" fmla="*/ 1858 w 2682"/>
              <a:gd name="T39" fmla="*/ 1937 h 2687"/>
              <a:gd name="T40" fmla="*/ 1935 w 2682"/>
              <a:gd name="T41" fmla="*/ 1862 h 2687"/>
              <a:gd name="T42" fmla="*/ 2008 w 2682"/>
              <a:gd name="T43" fmla="*/ 1781 h 2687"/>
              <a:gd name="T44" fmla="*/ 2078 w 2682"/>
              <a:gd name="T45" fmla="*/ 1699 h 2687"/>
              <a:gd name="T46" fmla="*/ 2145 w 2682"/>
              <a:gd name="T47" fmla="*/ 1615 h 2687"/>
              <a:gd name="T48" fmla="*/ 2208 w 2682"/>
              <a:gd name="T49" fmla="*/ 1526 h 2687"/>
              <a:gd name="T50" fmla="*/ 2267 w 2682"/>
              <a:gd name="T51" fmla="*/ 1436 h 2687"/>
              <a:gd name="T52" fmla="*/ 2323 w 2682"/>
              <a:gd name="T53" fmla="*/ 1344 h 2687"/>
              <a:gd name="T54" fmla="*/ 2376 w 2682"/>
              <a:gd name="T55" fmla="*/ 1249 h 2687"/>
              <a:gd name="T56" fmla="*/ 2423 w 2682"/>
              <a:gd name="T57" fmla="*/ 1153 h 2687"/>
              <a:gd name="T58" fmla="*/ 2467 w 2682"/>
              <a:gd name="T59" fmla="*/ 1053 h 2687"/>
              <a:gd name="T60" fmla="*/ 2507 w 2682"/>
              <a:gd name="T61" fmla="*/ 953 h 2687"/>
              <a:gd name="T62" fmla="*/ 2544 w 2682"/>
              <a:gd name="T63" fmla="*/ 851 h 2687"/>
              <a:gd name="T64" fmla="*/ 2577 w 2682"/>
              <a:gd name="T65" fmla="*/ 748 h 2687"/>
              <a:gd name="T66" fmla="*/ 2604 w 2682"/>
              <a:gd name="T67" fmla="*/ 643 h 2687"/>
              <a:gd name="T68" fmla="*/ 2628 w 2682"/>
              <a:gd name="T69" fmla="*/ 538 h 2687"/>
              <a:gd name="T70" fmla="*/ 2647 w 2682"/>
              <a:gd name="T71" fmla="*/ 431 h 2687"/>
              <a:gd name="T72" fmla="*/ 2663 w 2682"/>
              <a:gd name="T73" fmla="*/ 324 h 2687"/>
              <a:gd name="T74" fmla="*/ 2674 w 2682"/>
              <a:gd name="T75" fmla="*/ 216 h 2687"/>
              <a:gd name="T76" fmla="*/ 2681 w 2682"/>
              <a:gd name="T77" fmla="*/ 109 h 2687"/>
              <a:gd name="T78" fmla="*/ 2682 w 2682"/>
              <a:gd name="T79" fmla="*/ 0 h 2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682" h="2687">
                <a:moveTo>
                  <a:pt x="0" y="2687"/>
                </a:moveTo>
                <a:lnTo>
                  <a:pt x="108" y="2685"/>
                </a:lnTo>
                <a:lnTo>
                  <a:pt x="215" y="2678"/>
                </a:lnTo>
                <a:lnTo>
                  <a:pt x="324" y="2668"/>
                </a:lnTo>
                <a:lnTo>
                  <a:pt x="430" y="2652"/>
                </a:lnTo>
                <a:lnTo>
                  <a:pt x="535" y="2633"/>
                </a:lnTo>
                <a:lnTo>
                  <a:pt x="642" y="2608"/>
                </a:lnTo>
                <a:lnTo>
                  <a:pt x="746" y="2580"/>
                </a:lnTo>
                <a:lnTo>
                  <a:pt x="849" y="2549"/>
                </a:lnTo>
                <a:lnTo>
                  <a:pt x="950" y="2512"/>
                </a:lnTo>
                <a:lnTo>
                  <a:pt x="1050" y="2471"/>
                </a:lnTo>
                <a:lnTo>
                  <a:pt x="1150" y="2428"/>
                </a:lnTo>
                <a:lnTo>
                  <a:pt x="1246" y="2379"/>
                </a:lnTo>
                <a:lnTo>
                  <a:pt x="1341" y="2326"/>
                </a:lnTo>
                <a:lnTo>
                  <a:pt x="1434" y="2272"/>
                </a:lnTo>
                <a:lnTo>
                  <a:pt x="1523" y="2211"/>
                </a:lnTo>
                <a:lnTo>
                  <a:pt x="1611" y="2147"/>
                </a:lnTo>
                <a:lnTo>
                  <a:pt x="1696" y="2081"/>
                </a:lnTo>
                <a:lnTo>
                  <a:pt x="1779" y="2011"/>
                </a:lnTo>
                <a:lnTo>
                  <a:pt x="1858" y="1937"/>
                </a:lnTo>
                <a:lnTo>
                  <a:pt x="1935" y="1862"/>
                </a:lnTo>
                <a:lnTo>
                  <a:pt x="2008" y="1781"/>
                </a:lnTo>
                <a:lnTo>
                  <a:pt x="2078" y="1699"/>
                </a:lnTo>
                <a:lnTo>
                  <a:pt x="2145" y="1615"/>
                </a:lnTo>
                <a:lnTo>
                  <a:pt x="2208" y="1526"/>
                </a:lnTo>
                <a:lnTo>
                  <a:pt x="2267" y="1436"/>
                </a:lnTo>
                <a:lnTo>
                  <a:pt x="2323" y="1344"/>
                </a:lnTo>
                <a:lnTo>
                  <a:pt x="2376" y="1249"/>
                </a:lnTo>
                <a:lnTo>
                  <a:pt x="2423" y="1153"/>
                </a:lnTo>
                <a:lnTo>
                  <a:pt x="2467" y="1053"/>
                </a:lnTo>
                <a:lnTo>
                  <a:pt x="2507" y="953"/>
                </a:lnTo>
                <a:lnTo>
                  <a:pt x="2544" y="851"/>
                </a:lnTo>
                <a:lnTo>
                  <a:pt x="2577" y="748"/>
                </a:lnTo>
                <a:lnTo>
                  <a:pt x="2604" y="643"/>
                </a:lnTo>
                <a:lnTo>
                  <a:pt x="2628" y="538"/>
                </a:lnTo>
                <a:lnTo>
                  <a:pt x="2647" y="431"/>
                </a:lnTo>
                <a:lnTo>
                  <a:pt x="2663" y="324"/>
                </a:lnTo>
                <a:lnTo>
                  <a:pt x="2674" y="216"/>
                </a:lnTo>
                <a:lnTo>
                  <a:pt x="2681" y="109"/>
                </a:lnTo>
                <a:lnTo>
                  <a:pt x="2682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9" name="Line 135"/>
          <p:cNvSpPr>
            <a:spLocks noChangeShapeType="1"/>
          </p:cNvSpPr>
          <p:nvPr/>
        </p:nvSpPr>
        <p:spPr bwMode="auto">
          <a:xfrm flipH="1" flipV="1">
            <a:off x="6221413" y="4841875"/>
            <a:ext cx="608013" cy="742950"/>
          </a:xfrm>
          <a:prstGeom prst="line">
            <a:avLst/>
          </a:prstGeom>
          <a:noFill/>
          <a:ln w="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0" name="Line 136"/>
          <p:cNvSpPr>
            <a:spLocks noChangeShapeType="1"/>
          </p:cNvSpPr>
          <p:nvPr/>
        </p:nvSpPr>
        <p:spPr bwMode="auto">
          <a:xfrm flipV="1">
            <a:off x="6221413" y="4097338"/>
            <a:ext cx="608013" cy="744538"/>
          </a:xfrm>
          <a:prstGeom prst="line">
            <a:avLst/>
          </a:prstGeom>
          <a:noFill/>
          <a:ln w="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1" name="Line 137"/>
          <p:cNvSpPr>
            <a:spLocks noChangeShapeType="1"/>
          </p:cNvSpPr>
          <p:nvPr/>
        </p:nvSpPr>
        <p:spPr bwMode="auto">
          <a:xfrm>
            <a:off x="6221413" y="4097338"/>
            <a:ext cx="60801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2" name="Line 138"/>
          <p:cNvSpPr>
            <a:spLocks noChangeShapeType="1"/>
          </p:cNvSpPr>
          <p:nvPr/>
        </p:nvSpPr>
        <p:spPr bwMode="auto">
          <a:xfrm>
            <a:off x="6221413" y="5584825"/>
            <a:ext cx="60801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3" name="Line 139"/>
          <p:cNvSpPr>
            <a:spLocks noChangeShapeType="1"/>
          </p:cNvSpPr>
          <p:nvPr/>
        </p:nvSpPr>
        <p:spPr bwMode="auto">
          <a:xfrm>
            <a:off x="6829425" y="4841875"/>
            <a:ext cx="60483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4" name="Line 140"/>
          <p:cNvSpPr>
            <a:spLocks noChangeShapeType="1"/>
          </p:cNvSpPr>
          <p:nvPr/>
        </p:nvSpPr>
        <p:spPr bwMode="auto">
          <a:xfrm flipH="1">
            <a:off x="5614988" y="4841875"/>
            <a:ext cx="606425" cy="0"/>
          </a:xfrm>
          <a:prstGeom prst="line">
            <a:avLst/>
          </a:prstGeom>
          <a:noFill/>
          <a:ln w="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5" name="Line 141"/>
          <p:cNvSpPr>
            <a:spLocks noChangeShapeType="1"/>
          </p:cNvSpPr>
          <p:nvPr/>
        </p:nvSpPr>
        <p:spPr bwMode="auto">
          <a:xfrm flipV="1">
            <a:off x="9574213" y="1028700"/>
            <a:ext cx="0" cy="242411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6" name="Line 142"/>
          <p:cNvSpPr>
            <a:spLocks noChangeShapeType="1"/>
          </p:cNvSpPr>
          <p:nvPr/>
        </p:nvSpPr>
        <p:spPr bwMode="auto">
          <a:xfrm flipV="1">
            <a:off x="8831263" y="1458913"/>
            <a:ext cx="0" cy="19939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" name="Line 143"/>
          <p:cNvSpPr>
            <a:spLocks noChangeShapeType="1"/>
          </p:cNvSpPr>
          <p:nvPr/>
        </p:nvSpPr>
        <p:spPr bwMode="auto">
          <a:xfrm flipV="1">
            <a:off x="10317163" y="1458913"/>
            <a:ext cx="0" cy="19939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" name="Line 144"/>
          <p:cNvSpPr>
            <a:spLocks noChangeShapeType="1"/>
          </p:cNvSpPr>
          <p:nvPr/>
        </p:nvSpPr>
        <p:spPr bwMode="auto">
          <a:xfrm flipV="1">
            <a:off x="9574213" y="2317750"/>
            <a:ext cx="742950" cy="428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9" name="Line 145"/>
          <p:cNvSpPr>
            <a:spLocks noChangeShapeType="1"/>
          </p:cNvSpPr>
          <p:nvPr/>
        </p:nvSpPr>
        <p:spPr bwMode="auto">
          <a:xfrm flipV="1">
            <a:off x="10317163" y="1458913"/>
            <a:ext cx="0" cy="8588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" name="Line 146"/>
          <p:cNvSpPr>
            <a:spLocks noChangeShapeType="1"/>
          </p:cNvSpPr>
          <p:nvPr/>
        </p:nvSpPr>
        <p:spPr bwMode="auto">
          <a:xfrm flipH="1">
            <a:off x="9574213" y="1458913"/>
            <a:ext cx="742950" cy="428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" name="Line 147"/>
          <p:cNvSpPr>
            <a:spLocks noChangeShapeType="1"/>
          </p:cNvSpPr>
          <p:nvPr/>
        </p:nvSpPr>
        <p:spPr bwMode="auto">
          <a:xfrm flipH="1" flipV="1">
            <a:off x="8831263" y="1458913"/>
            <a:ext cx="742950" cy="428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2" name="Line 148"/>
          <p:cNvSpPr>
            <a:spLocks noChangeShapeType="1"/>
          </p:cNvSpPr>
          <p:nvPr/>
        </p:nvSpPr>
        <p:spPr bwMode="auto">
          <a:xfrm>
            <a:off x="8831263" y="1458913"/>
            <a:ext cx="0" cy="8588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" name="Line 149"/>
          <p:cNvSpPr>
            <a:spLocks noChangeShapeType="1"/>
          </p:cNvSpPr>
          <p:nvPr/>
        </p:nvSpPr>
        <p:spPr bwMode="auto">
          <a:xfrm>
            <a:off x="8831263" y="2317750"/>
            <a:ext cx="742950" cy="428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4" name="Line 150"/>
          <p:cNvSpPr>
            <a:spLocks noChangeShapeType="1"/>
          </p:cNvSpPr>
          <p:nvPr/>
        </p:nvSpPr>
        <p:spPr bwMode="auto">
          <a:xfrm flipV="1">
            <a:off x="9574213" y="1887538"/>
            <a:ext cx="0" cy="8588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5" name="Line 151"/>
          <p:cNvSpPr>
            <a:spLocks noChangeShapeType="1"/>
          </p:cNvSpPr>
          <p:nvPr/>
        </p:nvSpPr>
        <p:spPr bwMode="auto">
          <a:xfrm flipV="1">
            <a:off x="8831263" y="1028700"/>
            <a:ext cx="742950" cy="4302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6" name="Line 152"/>
          <p:cNvSpPr>
            <a:spLocks noChangeShapeType="1"/>
          </p:cNvSpPr>
          <p:nvPr/>
        </p:nvSpPr>
        <p:spPr bwMode="auto">
          <a:xfrm>
            <a:off x="9574213" y="1028700"/>
            <a:ext cx="742950" cy="4302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" name="Line 153"/>
          <p:cNvSpPr>
            <a:spLocks noChangeShapeType="1"/>
          </p:cNvSpPr>
          <p:nvPr/>
        </p:nvSpPr>
        <p:spPr bwMode="auto">
          <a:xfrm flipV="1">
            <a:off x="8831263" y="1887538"/>
            <a:ext cx="742950" cy="430213"/>
          </a:xfrm>
          <a:prstGeom prst="line">
            <a:avLst/>
          </a:prstGeom>
          <a:noFill/>
          <a:ln w="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" name="Line 154"/>
          <p:cNvSpPr>
            <a:spLocks noChangeShapeType="1"/>
          </p:cNvSpPr>
          <p:nvPr/>
        </p:nvSpPr>
        <p:spPr bwMode="auto">
          <a:xfrm>
            <a:off x="9574213" y="1887538"/>
            <a:ext cx="742950" cy="430213"/>
          </a:xfrm>
          <a:prstGeom prst="line">
            <a:avLst/>
          </a:prstGeom>
          <a:noFill/>
          <a:ln w="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9" name="Line 155"/>
          <p:cNvSpPr>
            <a:spLocks noChangeShapeType="1"/>
          </p:cNvSpPr>
          <p:nvPr/>
        </p:nvSpPr>
        <p:spPr bwMode="auto">
          <a:xfrm flipV="1">
            <a:off x="9574213" y="1028700"/>
            <a:ext cx="0" cy="858838"/>
          </a:xfrm>
          <a:prstGeom prst="line">
            <a:avLst/>
          </a:prstGeom>
          <a:noFill/>
          <a:ln w="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0" name="Line 156"/>
          <p:cNvSpPr>
            <a:spLocks noChangeShapeType="1"/>
          </p:cNvSpPr>
          <p:nvPr/>
        </p:nvSpPr>
        <p:spPr bwMode="auto">
          <a:xfrm flipH="1" flipV="1">
            <a:off x="8643938" y="2209800"/>
            <a:ext cx="185738" cy="106363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1" name="Freeform 157"/>
          <p:cNvSpPr>
            <a:spLocks/>
          </p:cNvSpPr>
          <p:nvPr/>
        </p:nvSpPr>
        <p:spPr bwMode="auto">
          <a:xfrm>
            <a:off x="8750300" y="1943100"/>
            <a:ext cx="122238" cy="125413"/>
          </a:xfrm>
          <a:custGeom>
            <a:avLst/>
            <a:gdLst>
              <a:gd name="T0" fmla="*/ 154 w 154"/>
              <a:gd name="T1" fmla="*/ 0 h 158"/>
              <a:gd name="T2" fmla="*/ 73 w 154"/>
              <a:gd name="T3" fmla="*/ 76 h 158"/>
              <a:gd name="T4" fmla="*/ 0 w 154"/>
              <a:gd name="T5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4" h="158">
                <a:moveTo>
                  <a:pt x="154" y="0"/>
                </a:moveTo>
                <a:lnTo>
                  <a:pt x="73" y="76"/>
                </a:lnTo>
                <a:lnTo>
                  <a:pt x="0" y="158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2" name="Freeform 158"/>
          <p:cNvSpPr>
            <a:spLocks/>
          </p:cNvSpPr>
          <p:nvPr/>
        </p:nvSpPr>
        <p:spPr bwMode="auto">
          <a:xfrm>
            <a:off x="8521700" y="2922588"/>
            <a:ext cx="42863" cy="168275"/>
          </a:xfrm>
          <a:custGeom>
            <a:avLst/>
            <a:gdLst>
              <a:gd name="T0" fmla="*/ 0 w 55"/>
              <a:gd name="T1" fmla="*/ 0 h 214"/>
              <a:gd name="T2" fmla="*/ 23 w 55"/>
              <a:gd name="T3" fmla="*/ 107 h 214"/>
              <a:gd name="T4" fmla="*/ 55 w 55"/>
              <a:gd name="T5" fmla="*/ 21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5" h="214">
                <a:moveTo>
                  <a:pt x="0" y="0"/>
                </a:moveTo>
                <a:lnTo>
                  <a:pt x="23" y="107"/>
                </a:lnTo>
                <a:lnTo>
                  <a:pt x="55" y="214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3" name="Freeform 159"/>
          <p:cNvSpPr>
            <a:spLocks/>
          </p:cNvSpPr>
          <p:nvPr/>
        </p:nvSpPr>
        <p:spPr bwMode="auto">
          <a:xfrm>
            <a:off x="8650288" y="2051050"/>
            <a:ext cx="123825" cy="161925"/>
          </a:xfrm>
          <a:custGeom>
            <a:avLst/>
            <a:gdLst>
              <a:gd name="T0" fmla="*/ 156 w 156"/>
              <a:gd name="T1" fmla="*/ 42 h 203"/>
              <a:gd name="T2" fmla="*/ 95 w 156"/>
              <a:gd name="T3" fmla="*/ 0 h 203"/>
              <a:gd name="T4" fmla="*/ 0 w 156"/>
              <a:gd name="T5" fmla="*/ 203 h 203"/>
              <a:gd name="T6" fmla="*/ 156 w 156"/>
              <a:gd name="T7" fmla="*/ 42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6" h="203">
                <a:moveTo>
                  <a:pt x="156" y="42"/>
                </a:moveTo>
                <a:lnTo>
                  <a:pt x="95" y="0"/>
                </a:lnTo>
                <a:lnTo>
                  <a:pt x="0" y="203"/>
                </a:lnTo>
                <a:lnTo>
                  <a:pt x="156" y="42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" name="Freeform 160"/>
          <p:cNvSpPr>
            <a:spLocks/>
          </p:cNvSpPr>
          <p:nvPr/>
        </p:nvSpPr>
        <p:spPr bwMode="auto">
          <a:xfrm>
            <a:off x="8491538" y="2746375"/>
            <a:ext cx="58738" cy="177800"/>
          </a:xfrm>
          <a:custGeom>
            <a:avLst/>
            <a:gdLst>
              <a:gd name="T0" fmla="*/ 0 w 73"/>
              <a:gd name="T1" fmla="*/ 224 h 224"/>
              <a:gd name="T2" fmla="*/ 73 w 73"/>
              <a:gd name="T3" fmla="*/ 217 h 224"/>
              <a:gd name="T4" fmla="*/ 19 w 73"/>
              <a:gd name="T5" fmla="*/ 0 h 224"/>
              <a:gd name="T6" fmla="*/ 0 w 73"/>
              <a:gd name="T7" fmla="*/ 22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3" h="224">
                <a:moveTo>
                  <a:pt x="0" y="224"/>
                </a:moveTo>
                <a:lnTo>
                  <a:pt x="73" y="217"/>
                </a:lnTo>
                <a:lnTo>
                  <a:pt x="19" y="0"/>
                </a:lnTo>
                <a:lnTo>
                  <a:pt x="0" y="224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5" name="Rectangle 161"/>
          <p:cNvSpPr>
            <a:spLocks noChangeArrowheads="1"/>
          </p:cNvSpPr>
          <p:nvPr/>
        </p:nvSpPr>
        <p:spPr bwMode="auto">
          <a:xfrm rot="17100000">
            <a:off x="8305800" y="2233613"/>
            <a:ext cx="4968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 smtClean="0">
                <a:ln>
                  <a:noFill/>
                </a:ln>
                <a:solidFill>
                  <a:srgbClr val="00FF00"/>
                </a:solidFill>
                <a:effectLst/>
                <a:latin typeface="Arial" panose="020B0604020202020204" pitchFamily="34" charset="0"/>
              </a:rPr>
              <a:t>30°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7" name="Line 163"/>
          <p:cNvSpPr>
            <a:spLocks noChangeShapeType="1"/>
          </p:cNvSpPr>
          <p:nvPr/>
        </p:nvSpPr>
        <p:spPr bwMode="auto">
          <a:xfrm flipV="1">
            <a:off x="10317163" y="2263775"/>
            <a:ext cx="90488" cy="5238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" name="Freeform 164"/>
          <p:cNvSpPr>
            <a:spLocks/>
          </p:cNvSpPr>
          <p:nvPr/>
        </p:nvSpPr>
        <p:spPr bwMode="auto">
          <a:xfrm>
            <a:off x="10467975" y="2921000"/>
            <a:ext cx="47625" cy="169863"/>
          </a:xfrm>
          <a:custGeom>
            <a:avLst/>
            <a:gdLst>
              <a:gd name="T0" fmla="*/ 0 w 60"/>
              <a:gd name="T1" fmla="*/ 213 h 213"/>
              <a:gd name="T2" fmla="*/ 25 w 60"/>
              <a:gd name="T3" fmla="*/ 143 h 213"/>
              <a:gd name="T4" fmla="*/ 46 w 60"/>
              <a:gd name="T5" fmla="*/ 73 h 213"/>
              <a:gd name="T6" fmla="*/ 60 w 60"/>
              <a:gd name="T7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" h="213">
                <a:moveTo>
                  <a:pt x="0" y="213"/>
                </a:moveTo>
                <a:lnTo>
                  <a:pt x="25" y="143"/>
                </a:lnTo>
                <a:lnTo>
                  <a:pt x="46" y="73"/>
                </a:lnTo>
                <a:lnTo>
                  <a:pt x="6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9" name="Freeform 165"/>
          <p:cNvSpPr>
            <a:spLocks/>
          </p:cNvSpPr>
          <p:nvPr/>
        </p:nvSpPr>
        <p:spPr bwMode="auto">
          <a:xfrm>
            <a:off x="10177463" y="2003425"/>
            <a:ext cx="125413" cy="122238"/>
          </a:xfrm>
          <a:custGeom>
            <a:avLst/>
            <a:gdLst>
              <a:gd name="T0" fmla="*/ 158 w 158"/>
              <a:gd name="T1" fmla="*/ 154 h 154"/>
              <a:gd name="T2" fmla="*/ 109 w 158"/>
              <a:gd name="T3" fmla="*/ 100 h 154"/>
              <a:gd name="T4" fmla="*/ 56 w 158"/>
              <a:gd name="T5" fmla="*/ 47 h 154"/>
              <a:gd name="T6" fmla="*/ 0 w 158"/>
              <a:gd name="T7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8" h="154">
                <a:moveTo>
                  <a:pt x="158" y="154"/>
                </a:moveTo>
                <a:lnTo>
                  <a:pt x="109" y="100"/>
                </a:lnTo>
                <a:lnTo>
                  <a:pt x="56" y="47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0" name="Freeform 166"/>
          <p:cNvSpPr>
            <a:spLocks/>
          </p:cNvSpPr>
          <p:nvPr/>
        </p:nvSpPr>
        <p:spPr bwMode="auto">
          <a:xfrm>
            <a:off x="10485438" y="2746375"/>
            <a:ext cx="58738" cy="177800"/>
          </a:xfrm>
          <a:custGeom>
            <a:avLst/>
            <a:gdLst>
              <a:gd name="T0" fmla="*/ 0 w 73"/>
              <a:gd name="T1" fmla="*/ 217 h 224"/>
              <a:gd name="T2" fmla="*/ 73 w 73"/>
              <a:gd name="T3" fmla="*/ 224 h 224"/>
              <a:gd name="T4" fmla="*/ 58 w 73"/>
              <a:gd name="T5" fmla="*/ 0 h 224"/>
              <a:gd name="T6" fmla="*/ 0 w 73"/>
              <a:gd name="T7" fmla="*/ 217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3" h="224">
                <a:moveTo>
                  <a:pt x="0" y="217"/>
                </a:moveTo>
                <a:lnTo>
                  <a:pt x="73" y="224"/>
                </a:lnTo>
                <a:lnTo>
                  <a:pt x="58" y="0"/>
                </a:lnTo>
                <a:lnTo>
                  <a:pt x="0" y="217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1" name="Freeform 167"/>
          <p:cNvSpPr>
            <a:spLocks/>
          </p:cNvSpPr>
          <p:nvPr/>
        </p:nvSpPr>
        <p:spPr bwMode="auto">
          <a:xfrm>
            <a:off x="10279063" y="2108200"/>
            <a:ext cx="123825" cy="158750"/>
          </a:xfrm>
          <a:custGeom>
            <a:avLst/>
            <a:gdLst>
              <a:gd name="T0" fmla="*/ 59 w 156"/>
              <a:gd name="T1" fmla="*/ 0 h 201"/>
              <a:gd name="T2" fmla="*/ 0 w 156"/>
              <a:gd name="T3" fmla="*/ 42 h 201"/>
              <a:gd name="T4" fmla="*/ 156 w 156"/>
              <a:gd name="T5" fmla="*/ 201 h 201"/>
              <a:gd name="T6" fmla="*/ 59 w 156"/>
              <a:gd name="T7" fmla="*/ 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6" h="201">
                <a:moveTo>
                  <a:pt x="59" y="0"/>
                </a:moveTo>
                <a:lnTo>
                  <a:pt x="0" y="42"/>
                </a:lnTo>
                <a:lnTo>
                  <a:pt x="156" y="201"/>
                </a:lnTo>
                <a:lnTo>
                  <a:pt x="59" y="0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2" name="Rectangle 168"/>
          <p:cNvSpPr>
            <a:spLocks noChangeArrowheads="1"/>
          </p:cNvSpPr>
          <p:nvPr/>
        </p:nvSpPr>
        <p:spPr bwMode="auto">
          <a:xfrm rot="4500000">
            <a:off x="10267950" y="2392363"/>
            <a:ext cx="4968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 smtClean="0">
                <a:ln>
                  <a:noFill/>
                </a:ln>
                <a:solidFill>
                  <a:srgbClr val="00FF00"/>
                </a:solidFill>
                <a:effectLst/>
                <a:latin typeface="Arial" panose="020B0604020202020204" pitchFamily="34" charset="0"/>
              </a:rPr>
              <a:t>30°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592428" y="3412901"/>
            <a:ext cx="4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VP</a:t>
            </a:r>
            <a:endParaRPr lang="en-US" dirty="0"/>
          </a:p>
        </p:txBody>
      </p:sp>
      <p:sp>
        <p:nvSpPr>
          <p:cNvPr id="335" name="TextBox 334"/>
          <p:cNvSpPr txBox="1"/>
          <p:nvPr/>
        </p:nvSpPr>
        <p:spPr>
          <a:xfrm>
            <a:off x="592427" y="3856608"/>
            <a:ext cx="57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336" name="TextBox 335"/>
          <p:cNvSpPr txBox="1"/>
          <p:nvPr/>
        </p:nvSpPr>
        <p:spPr>
          <a:xfrm>
            <a:off x="1312412" y="1550988"/>
            <a:ext cx="79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a’ , b’</a:t>
            </a:r>
            <a:endParaRPr lang="en-US" dirty="0"/>
          </a:p>
        </p:txBody>
      </p:sp>
      <p:sp>
        <p:nvSpPr>
          <p:cNvPr id="337" name="TextBox 336"/>
          <p:cNvSpPr txBox="1"/>
          <p:nvPr/>
        </p:nvSpPr>
        <p:spPr>
          <a:xfrm>
            <a:off x="2330875" y="1489765"/>
            <a:ext cx="79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’ , d’</a:t>
            </a:r>
            <a:endParaRPr lang="en-US" dirty="0"/>
          </a:p>
        </p:txBody>
      </p:sp>
      <p:sp>
        <p:nvSpPr>
          <p:cNvPr id="338" name="TextBox 337"/>
          <p:cNvSpPr txBox="1"/>
          <p:nvPr/>
        </p:nvSpPr>
        <p:spPr>
          <a:xfrm>
            <a:off x="1378162" y="2901435"/>
            <a:ext cx="79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en-US" dirty="0" smtClean="0"/>
              <a:t>’ , f’</a:t>
            </a:r>
            <a:endParaRPr lang="en-US" dirty="0"/>
          </a:p>
        </p:txBody>
      </p:sp>
      <p:sp>
        <p:nvSpPr>
          <p:cNvPr id="339" name="TextBox 338"/>
          <p:cNvSpPr txBox="1"/>
          <p:nvPr/>
        </p:nvSpPr>
        <p:spPr>
          <a:xfrm>
            <a:off x="2458594" y="2923820"/>
            <a:ext cx="79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</a:t>
            </a:r>
            <a:r>
              <a:rPr lang="en-US" dirty="0" smtClean="0"/>
              <a:t>’ , h’</a:t>
            </a:r>
            <a:endParaRPr lang="en-US" dirty="0"/>
          </a:p>
        </p:txBody>
      </p:sp>
      <p:sp>
        <p:nvSpPr>
          <p:cNvPr id="340" name="TextBox 339"/>
          <p:cNvSpPr txBox="1"/>
          <p:nvPr/>
        </p:nvSpPr>
        <p:spPr>
          <a:xfrm>
            <a:off x="1286644" y="5005595"/>
            <a:ext cx="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,e</a:t>
            </a:r>
            <a:endParaRPr lang="en-US" dirty="0"/>
          </a:p>
        </p:txBody>
      </p:sp>
      <p:sp>
        <p:nvSpPr>
          <p:cNvPr id="341" name="TextBox 340"/>
          <p:cNvSpPr txBox="1"/>
          <p:nvPr/>
        </p:nvSpPr>
        <p:spPr>
          <a:xfrm>
            <a:off x="1318552" y="3899178"/>
            <a:ext cx="62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 ,f</a:t>
            </a:r>
            <a:endParaRPr lang="en-US" dirty="0"/>
          </a:p>
        </p:txBody>
      </p:sp>
      <p:sp>
        <p:nvSpPr>
          <p:cNvPr id="342" name="TextBox 341"/>
          <p:cNvSpPr txBox="1"/>
          <p:nvPr/>
        </p:nvSpPr>
        <p:spPr>
          <a:xfrm>
            <a:off x="2551777" y="3821391"/>
            <a:ext cx="68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 ,h</a:t>
            </a:r>
            <a:endParaRPr lang="en-US" dirty="0"/>
          </a:p>
        </p:txBody>
      </p:sp>
      <p:sp>
        <p:nvSpPr>
          <p:cNvPr id="343" name="TextBox 342"/>
          <p:cNvSpPr txBox="1"/>
          <p:nvPr/>
        </p:nvSpPr>
        <p:spPr>
          <a:xfrm>
            <a:off x="2524259" y="5211407"/>
            <a:ext cx="556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c, g</a:t>
            </a:r>
            <a:endParaRPr lang="en-US" dirty="0"/>
          </a:p>
        </p:txBody>
      </p:sp>
      <p:sp>
        <p:nvSpPr>
          <p:cNvPr id="344" name="TextBox 343"/>
          <p:cNvSpPr txBox="1"/>
          <p:nvPr/>
        </p:nvSpPr>
        <p:spPr>
          <a:xfrm>
            <a:off x="2955439" y="4656833"/>
            <a:ext cx="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,e</a:t>
            </a:r>
            <a:endParaRPr lang="en-US" dirty="0"/>
          </a:p>
        </p:txBody>
      </p:sp>
      <p:sp>
        <p:nvSpPr>
          <p:cNvPr id="345" name="TextBox 344"/>
          <p:cNvSpPr txBox="1"/>
          <p:nvPr/>
        </p:nvSpPr>
        <p:spPr>
          <a:xfrm>
            <a:off x="3951850" y="5633627"/>
            <a:ext cx="556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c, g</a:t>
            </a:r>
            <a:endParaRPr lang="en-US" dirty="0"/>
          </a:p>
        </p:txBody>
      </p:sp>
      <p:sp>
        <p:nvSpPr>
          <p:cNvPr id="346" name="TextBox 345"/>
          <p:cNvSpPr txBox="1"/>
          <p:nvPr/>
        </p:nvSpPr>
        <p:spPr>
          <a:xfrm>
            <a:off x="4777564" y="4800641"/>
            <a:ext cx="68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 ,h</a:t>
            </a:r>
            <a:endParaRPr lang="en-US" dirty="0"/>
          </a:p>
        </p:txBody>
      </p:sp>
      <p:sp>
        <p:nvSpPr>
          <p:cNvPr id="347" name="TextBox 346"/>
          <p:cNvSpPr txBox="1"/>
          <p:nvPr/>
        </p:nvSpPr>
        <p:spPr>
          <a:xfrm>
            <a:off x="4002334" y="3766522"/>
            <a:ext cx="62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 ,f</a:t>
            </a:r>
            <a:endParaRPr lang="en-US" dirty="0"/>
          </a:p>
        </p:txBody>
      </p:sp>
      <p:sp>
        <p:nvSpPr>
          <p:cNvPr id="348" name="TextBox 347"/>
          <p:cNvSpPr txBox="1"/>
          <p:nvPr/>
        </p:nvSpPr>
        <p:spPr>
          <a:xfrm>
            <a:off x="3843359" y="1542115"/>
            <a:ext cx="79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’ , b’</a:t>
            </a:r>
            <a:endParaRPr lang="en-US" dirty="0"/>
          </a:p>
        </p:txBody>
      </p:sp>
      <p:sp>
        <p:nvSpPr>
          <p:cNvPr id="349" name="TextBox 348"/>
          <p:cNvSpPr txBox="1"/>
          <p:nvPr/>
        </p:nvSpPr>
        <p:spPr>
          <a:xfrm>
            <a:off x="3819537" y="2913132"/>
            <a:ext cx="79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g’ , f’</a:t>
            </a:r>
            <a:endParaRPr lang="en-US" dirty="0"/>
          </a:p>
        </p:txBody>
      </p:sp>
      <p:sp>
        <p:nvSpPr>
          <p:cNvPr id="350" name="TextBox 349"/>
          <p:cNvSpPr txBox="1"/>
          <p:nvPr/>
        </p:nvSpPr>
        <p:spPr>
          <a:xfrm>
            <a:off x="4810099" y="2930109"/>
            <a:ext cx="508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h’</a:t>
            </a:r>
            <a:endParaRPr lang="en-US" dirty="0"/>
          </a:p>
        </p:txBody>
      </p:sp>
      <p:sp>
        <p:nvSpPr>
          <p:cNvPr id="351" name="TextBox 350"/>
          <p:cNvSpPr txBox="1"/>
          <p:nvPr/>
        </p:nvSpPr>
        <p:spPr>
          <a:xfrm>
            <a:off x="3161481" y="1531938"/>
            <a:ext cx="508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52" name="TextBox 351"/>
          <p:cNvSpPr txBox="1"/>
          <p:nvPr/>
        </p:nvSpPr>
        <p:spPr>
          <a:xfrm>
            <a:off x="3312090" y="2884767"/>
            <a:ext cx="508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e’</a:t>
            </a:r>
            <a:endParaRPr lang="en-US" dirty="0"/>
          </a:p>
        </p:txBody>
      </p:sp>
      <p:sp>
        <p:nvSpPr>
          <p:cNvPr id="353" name="TextBox 352"/>
          <p:cNvSpPr txBox="1"/>
          <p:nvPr/>
        </p:nvSpPr>
        <p:spPr>
          <a:xfrm>
            <a:off x="4712940" y="1541731"/>
            <a:ext cx="508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d’</a:t>
            </a:r>
            <a:endParaRPr lang="en-US" dirty="0"/>
          </a:p>
        </p:txBody>
      </p:sp>
      <p:sp>
        <p:nvSpPr>
          <p:cNvPr id="354" name="TextBox 353"/>
          <p:cNvSpPr txBox="1"/>
          <p:nvPr/>
        </p:nvSpPr>
        <p:spPr>
          <a:xfrm>
            <a:off x="5248333" y="1678076"/>
            <a:ext cx="508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55" name="TextBox 354"/>
          <p:cNvSpPr txBox="1"/>
          <p:nvPr/>
        </p:nvSpPr>
        <p:spPr>
          <a:xfrm>
            <a:off x="5715815" y="1070233"/>
            <a:ext cx="79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’ , b’</a:t>
            </a:r>
            <a:endParaRPr lang="en-US" dirty="0"/>
          </a:p>
        </p:txBody>
      </p:sp>
      <p:sp>
        <p:nvSpPr>
          <p:cNvPr id="356" name="TextBox 355"/>
          <p:cNvSpPr txBox="1"/>
          <p:nvPr/>
        </p:nvSpPr>
        <p:spPr>
          <a:xfrm>
            <a:off x="6690648" y="702989"/>
            <a:ext cx="508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d’</a:t>
            </a:r>
            <a:endParaRPr lang="en-US" dirty="0"/>
          </a:p>
        </p:txBody>
      </p:sp>
      <p:sp>
        <p:nvSpPr>
          <p:cNvPr id="357" name="TextBox 356"/>
          <p:cNvSpPr txBox="1"/>
          <p:nvPr/>
        </p:nvSpPr>
        <p:spPr>
          <a:xfrm>
            <a:off x="5813448" y="2666427"/>
            <a:ext cx="508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e’</a:t>
            </a:r>
            <a:endParaRPr lang="en-US" dirty="0"/>
          </a:p>
        </p:txBody>
      </p:sp>
      <p:sp>
        <p:nvSpPr>
          <p:cNvPr id="358" name="TextBox 357"/>
          <p:cNvSpPr txBox="1"/>
          <p:nvPr/>
        </p:nvSpPr>
        <p:spPr>
          <a:xfrm>
            <a:off x="6715618" y="2246795"/>
            <a:ext cx="79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g’ , f’</a:t>
            </a:r>
            <a:endParaRPr lang="en-US" dirty="0"/>
          </a:p>
        </p:txBody>
      </p:sp>
      <p:sp>
        <p:nvSpPr>
          <p:cNvPr id="359" name="TextBox 358"/>
          <p:cNvSpPr txBox="1"/>
          <p:nvPr/>
        </p:nvSpPr>
        <p:spPr>
          <a:xfrm>
            <a:off x="7333456" y="1606490"/>
            <a:ext cx="508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h’</a:t>
            </a:r>
            <a:endParaRPr lang="en-US" dirty="0"/>
          </a:p>
        </p:txBody>
      </p:sp>
      <p:sp>
        <p:nvSpPr>
          <p:cNvPr id="360" name="TextBox 359"/>
          <p:cNvSpPr txBox="1"/>
          <p:nvPr/>
        </p:nvSpPr>
        <p:spPr>
          <a:xfrm>
            <a:off x="5346379" y="4531579"/>
            <a:ext cx="277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61" name="TextBox 360"/>
          <p:cNvSpPr txBox="1"/>
          <p:nvPr/>
        </p:nvSpPr>
        <p:spPr>
          <a:xfrm>
            <a:off x="6168363" y="3778012"/>
            <a:ext cx="277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62" name="TextBox 361"/>
          <p:cNvSpPr txBox="1"/>
          <p:nvPr/>
        </p:nvSpPr>
        <p:spPr>
          <a:xfrm>
            <a:off x="6103061" y="5557014"/>
            <a:ext cx="277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63" name="TextBox 362"/>
          <p:cNvSpPr txBox="1"/>
          <p:nvPr/>
        </p:nvSpPr>
        <p:spPr>
          <a:xfrm>
            <a:off x="6809703" y="4499772"/>
            <a:ext cx="277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64" name="TextBox 363"/>
          <p:cNvSpPr txBox="1"/>
          <p:nvPr/>
        </p:nvSpPr>
        <p:spPr>
          <a:xfrm>
            <a:off x="5957887" y="4531579"/>
            <a:ext cx="277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65" name="TextBox 364"/>
          <p:cNvSpPr txBox="1"/>
          <p:nvPr/>
        </p:nvSpPr>
        <p:spPr>
          <a:xfrm>
            <a:off x="6824997" y="3775075"/>
            <a:ext cx="277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66" name="TextBox 365"/>
          <p:cNvSpPr txBox="1"/>
          <p:nvPr/>
        </p:nvSpPr>
        <p:spPr>
          <a:xfrm>
            <a:off x="6768662" y="5536407"/>
            <a:ext cx="277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367" name="TextBox 366"/>
          <p:cNvSpPr txBox="1"/>
          <p:nvPr/>
        </p:nvSpPr>
        <p:spPr>
          <a:xfrm>
            <a:off x="7425941" y="4496078"/>
            <a:ext cx="277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368" name="TextBox 367"/>
          <p:cNvSpPr txBox="1"/>
          <p:nvPr/>
        </p:nvSpPr>
        <p:spPr>
          <a:xfrm>
            <a:off x="10249694" y="1974317"/>
            <a:ext cx="5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369" name="TextBox 368"/>
          <p:cNvSpPr txBox="1"/>
          <p:nvPr/>
        </p:nvSpPr>
        <p:spPr>
          <a:xfrm>
            <a:off x="8493328" y="1147694"/>
            <a:ext cx="5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70" name="TextBox 369"/>
          <p:cNvSpPr txBox="1"/>
          <p:nvPr/>
        </p:nvSpPr>
        <p:spPr>
          <a:xfrm>
            <a:off x="10151140" y="1152021"/>
            <a:ext cx="5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371" name="TextBox 370"/>
          <p:cNvSpPr txBox="1"/>
          <p:nvPr/>
        </p:nvSpPr>
        <p:spPr>
          <a:xfrm>
            <a:off x="9330171" y="640596"/>
            <a:ext cx="5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372" name="TextBox 371"/>
          <p:cNvSpPr txBox="1"/>
          <p:nvPr/>
        </p:nvSpPr>
        <p:spPr>
          <a:xfrm>
            <a:off x="9435512" y="2780159"/>
            <a:ext cx="5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373" name="TextBox 372"/>
          <p:cNvSpPr txBox="1"/>
          <p:nvPr/>
        </p:nvSpPr>
        <p:spPr>
          <a:xfrm>
            <a:off x="8309215" y="1921593"/>
            <a:ext cx="5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374" name="TextBox 373"/>
          <p:cNvSpPr txBox="1"/>
          <p:nvPr/>
        </p:nvSpPr>
        <p:spPr>
          <a:xfrm>
            <a:off x="9175750" y="1582420"/>
            <a:ext cx="79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A, 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13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000"/>
                            </p:stCondLst>
                            <p:childTnLst>
                              <p:par>
                                <p:cTn id="1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0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000"/>
                            </p:stCondLst>
                            <p:childTnLst>
                              <p:par>
                                <p:cTn id="1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3000"/>
                            </p:stCondLst>
                            <p:childTnLst>
                              <p:par>
                                <p:cTn id="1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1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6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6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1000"/>
                            </p:stCondLst>
                            <p:childTnLst>
                              <p:par>
                                <p:cTn id="2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2000"/>
                            </p:stCondLst>
                            <p:childTnLst>
                              <p:par>
                                <p:cTn id="2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3000"/>
                            </p:stCondLst>
                            <p:childTnLst>
                              <p:par>
                                <p:cTn id="2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000"/>
                            </p:stCondLst>
                            <p:childTnLst>
                              <p:par>
                                <p:cTn id="2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9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000"/>
                            </p:stCondLst>
                            <p:childTnLst>
                              <p:par>
                                <p:cTn id="2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8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1000"/>
                            </p:stCondLst>
                            <p:childTnLst>
                              <p:par>
                                <p:cTn id="2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2000"/>
                            </p:stCondLst>
                            <p:childTnLst>
                              <p:par>
                                <p:cTn id="2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6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1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6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1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6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1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6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1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6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1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6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3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2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3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8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3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8" dur="1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9" dur="1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1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9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2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/>
      <p:bldP spid="327" grpId="0" animBg="1"/>
      <p:bldP spid="328" grpId="0" animBg="1"/>
      <p:bldP spid="329" grpId="0" animBg="1"/>
      <p:bldP spid="330" grpId="0" animBg="1"/>
      <p:bldP spid="331" grpId="0" animBg="1"/>
      <p:bldP spid="332" grpId="0"/>
      <p:bldP spid="344" grpId="0"/>
      <p:bldP spid="345" grpId="0"/>
      <p:bldP spid="346" grpId="0"/>
      <p:bldP spid="347" grpId="0"/>
      <p:bldP spid="348" grpId="0"/>
      <p:bldP spid="349" grpId="0"/>
      <p:bldP spid="350" grpId="0"/>
      <p:bldP spid="351" grpId="0"/>
      <p:bldP spid="352" grpId="0"/>
      <p:bldP spid="353" grpId="0"/>
      <p:bldP spid="354" grpId="0"/>
      <p:bldP spid="355" grpId="0"/>
      <p:bldP spid="356" grpId="0"/>
      <p:bldP spid="357" grpId="0"/>
      <p:bldP spid="358" grpId="0"/>
      <p:bldP spid="359" grpId="0"/>
      <p:bldP spid="360" grpId="0"/>
      <p:bldP spid="361" grpId="0"/>
      <p:bldP spid="362" grpId="0"/>
      <p:bldP spid="363" grpId="0"/>
      <p:bldP spid="364" grpId="0"/>
      <p:bldP spid="365" grpId="0"/>
      <p:bldP spid="366" grpId="0"/>
      <p:bldP spid="367" grpId="0"/>
      <p:bldP spid="368" grpId="0"/>
      <p:bldP spid="369" grpId="0"/>
      <p:bldP spid="370" grpId="0"/>
      <p:bldP spid="371" grpId="0"/>
      <p:bldP spid="372" grpId="0"/>
      <p:bldP spid="373" grpId="0"/>
      <p:bldP spid="3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H="1" flipV="1">
            <a:off x="7854950" y="3303588"/>
            <a:ext cx="1017588" cy="5889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V="1">
            <a:off x="8872538" y="3303588"/>
            <a:ext cx="1019175" cy="5889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 flipV="1">
            <a:off x="7854950" y="2125663"/>
            <a:ext cx="0" cy="11779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V="1">
            <a:off x="9891713" y="2125663"/>
            <a:ext cx="0" cy="11779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 flipV="1">
            <a:off x="8872538" y="946150"/>
            <a:ext cx="0" cy="29464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>
            <a:off x="7854950" y="2125663"/>
            <a:ext cx="1017588" cy="5889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 flipH="1" flipV="1">
            <a:off x="8872538" y="1536700"/>
            <a:ext cx="1019175" cy="5889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 flipH="1">
            <a:off x="7854950" y="1536700"/>
            <a:ext cx="1017588" cy="5889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 flipV="1">
            <a:off x="8872538" y="2714625"/>
            <a:ext cx="0" cy="11779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 flipV="1">
            <a:off x="8872538" y="2125663"/>
            <a:ext cx="1019175" cy="5889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5"/>
          <p:cNvSpPr>
            <a:spLocks noChangeShapeType="1"/>
          </p:cNvSpPr>
          <p:nvPr/>
        </p:nvSpPr>
        <p:spPr bwMode="auto">
          <a:xfrm>
            <a:off x="7400925" y="2125663"/>
            <a:ext cx="3117850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8872538" y="1106488"/>
            <a:ext cx="1019175" cy="1019175"/>
          </a:xfrm>
          <a:prstGeom prst="line">
            <a:avLst/>
          </a:prstGeom>
          <a:noFill/>
          <a:ln w="0">
            <a:solidFill>
              <a:srgbClr val="A5007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 flipV="1">
            <a:off x="7854950" y="1106488"/>
            <a:ext cx="1017588" cy="1019175"/>
          </a:xfrm>
          <a:prstGeom prst="line">
            <a:avLst/>
          </a:prstGeom>
          <a:noFill/>
          <a:ln w="0">
            <a:solidFill>
              <a:srgbClr val="A5007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6448425" y="3892550"/>
            <a:ext cx="5160963" cy="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 flipV="1">
            <a:off x="8872538" y="2301875"/>
            <a:ext cx="2751138" cy="1590675"/>
          </a:xfrm>
          <a:prstGeom prst="line">
            <a:avLst/>
          </a:prstGeom>
          <a:noFill/>
          <a:ln w="22225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 flipH="1" flipV="1">
            <a:off x="6121400" y="2301875"/>
            <a:ext cx="2751138" cy="1590675"/>
          </a:xfrm>
          <a:prstGeom prst="line">
            <a:avLst/>
          </a:prstGeom>
          <a:noFill/>
          <a:ln w="22225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1"/>
          <p:cNvSpPr>
            <a:spLocks noChangeShapeType="1"/>
          </p:cNvSpPr>
          <p:nvPr/>
        </p:nvSpPr>
        <p:spPr bwMode="auto">
          <a:xfrm>
            <a:off x="8872538" y="3892550"/>
            <a:ext cx="0" cy="1484313"/>
          </a:xfrm>
          <a:prstGeom prst="line">
            <a:avLst/>
          </a:prstGeom>
          <a:noFill/>
          <a:ln w="22225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2"/>
          <p:cNvSpPr>
            <a:spLocks/>
          </p:cNvSpPr>
          <p:nvPr/>
        </p:nvSpPr>
        <p:spPr bwMode="auto">
          <a:xfrm>
            <a:off x="10828338" y="3517900"/>
            <a:ext cx="30163" cy="230188"/>
          </a:xfrm>
          <a:custGeom>
            <a:avLst/>
            <a:gdLst>
              <a:gd name="T0" fmla="*/ 38 w 38"/>
              <a:gd name="T1" fmla="*/ 289 h 289"/>
              <a:gd name="T2" fmla="*/ 30 w 38"/>
              <a:gd name="T3" fmla="*/ 192 h 289"/>
              <a:gd name="T4" fmla="*/ 16 w 38"/>
              <a:gd name="T5" fmla="*/ 96 h 289"/>
              <a:gd name="T6" fmla="*/ 0 w 38"/>
              <a:gd name="T7" fmla="*/ 0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" h="289">
                <a:moveTo>
                  <a:pt x="38" y="289"/>
                </a:moveTo>
                <a:lnTo>
                  <a:pt x="30" y="192"/>
                </a:lnTo>
                <a:lnTo>
                  <a:pt x="16" y="96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3"/>
          <p:cNvSpPr>
            <a:spLocks/>
          </p:cNvSpPr>
          <p:nvPr/>
        </p:nvSpPr>
        <p:spPr bwMode="auto">
          <a:xfrm>
            <a:off x="10664825" y="3022600"/>
            <a:ext cx="87313" cy="214313"/>
          </a:xfrm>
          <a:custGeom>
            <a:avLst/>
            <a:gdLst>
              <a:gd name="T0" fmla="*/ 112 w 112"/>
              <a:gd name="T1" fmla="*/ 270 h 270"/>
              <a:gd name="T2" fmla="*/ 78 w 112"/>
              <a:gd name="T3" fmla="*/ 177 h 270"/>
              <a:gd name="T4" fmla="*/ 41 w 112"/>
              <a:gd name="T5" fmla="*/ 88 h 270"/>
              <a:gd name="T6" fmla="*/ 0 w 112"/>
              <a:gd name="T7" fmla="*/ 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2" h="270">
                <a:moveTo>
                  <a:pt x="112" y="270"/>
                </a:moveTo>
                <a:lnTo>
                  <a:pt x="78" y="177"/>
                </a:lnTo>
                <a:lnTo>
                  <a:pt x="41" y="88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4"/>
          <p:cNvSpPr>
            <a:spLocks/>
          </p:cNvSpPr>
          <p:nvPr/>
        </p:nvSpPr>
        <p:spPr bwMode="auto">
          <a:xfrm>
            <a:off x="10834688" y="3746500"/>
            <a:ext cx="47625" cy="146050"/>
          </a:xfrm>
          <a:custGeom>
            <a:avLst/>
            <a:gdLst>
              <a:gd name="T0" fmla="*/ 61 w 61"/>
              <a:gd name="T1" fmla="*/ 0 h 184"/>
              <a:gd name="T2" fmla="*/ 0 w 61"/>
              <a:gd name="T3" fmla="*/ 3 h 184"/>
              <a:gd name="T4" fmla="*/ 36 w 61"/>
              <a:gd name="T5" fmla="*/ 184 h 184"/>
              <a:gd name="T6" fmla="*/ 61 w 61"/>
              <a:gd name="T7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" h="184">
                <a:moveTo>
                  <a:pt x="61" y="0"/>
                </a:moveTo>
                <a:lnTo>
                  <a:pt x="0" y="3"/>
                </a:lnTo>
                <a:lnTo>
                  <a:pt x="36" y="184"/>
                </a:lnTo>
                <a:lnTo>
                  <a:pt x="6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5"/>
          <p:cNvSpPr>
            <a:spLocks/>
          </p:cNvSpPr>
          <p:nvPr/>
        </p:nvSpPr>
        <p:spPr bwMode="auto">
          <a:xfrm>
            <a:off x="10596563" y="2895600"/>
            <a:ext cx="88900" cy="138113"/>
          </a:xfrm>
          <a:custGeom>
            <a:avLst/>
            <a:gdLst>
              <a:gd name="T0" fmla="*/ 58 w 113"/>
              <a:gd name="T1" fmla="*/ 175 h 175"/>
              <a:gd name="T2" fmla="*/ 113 w 113"/>
              <a:gd name="T3" fmla="*/ 147 h 175"/>
              <a:gd name="T4" fmla="*/ 0 w 113"/>
              <a:gd name="T5" fmla="*/ 0 h 175"/>
              <a:gd name="T6" fmla="*/ 58 w 113"/>
              <a:gd name="T7" fmla="*/ 17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3" h="175">
                <a:moveTo>
                  <a:pt x="58" y="175"/>
                </a:moveTo>
                <a:lnTo>
                  <a:pt x="113" y="147"/>
                </a:lnTo>
                <a:lnTo>
                  <a:pt x="0" y="0"/>
                </a:lnTo>
                <a:lnTo>
                  <a:pt x="58" y="17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26"/>
          <p:cNvSpPr>
            <a:spLocks noChangeArrowheads="1"/>
          </p:cNvSpPr>
          <p:nvPr/>
        </p:nvSpPr>
        <p:spPr bwMode="auto">
          <a:xfrm rot="4500000">
            <a:off x="10614025" y="3284538"/>
            <a:ext cx="396875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30°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Freeform 27"/>
          <p:cNvSpPr>
            <a:spLocks/>
          </p:cNvSpPr>
          <p:nvPr/>
        </p:nvSpPr>
        <p:spPr bwMode="auto">
          <a:xfrm>
            <a:off x="7078663" y="3068638"/>
            <a:ext cx="79375" cy="192088"/>
          </a:xfrm>
          <a:custGeom>
            <a:avLst/>
            <a:gdLst>
              <a:gd name="T0" fmla="*/ 101 w 101"/>
              <a:gd name="T1" fmla="*/ 0 h 241"/>
              <a:gd name="T2" fmla="*/ 48 w 101"/>
              <a:gd name="T3" fmla="*/ 119 h 241"/>
              <a:gd name="T4" fmla="*/ 0 w 101"/>
              <a:gd name="T5" fmla="*/ 24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1" h="241">
                <a:moveTo>
                  <a:pt x="101" y="0"/>
                </a:moveTo>
                <a:lnTo>
                  <a:pt x="48" y="119"/>
                </a:lnTo>
                <a:lnTo>
                  <a:pt x="0" y="241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8"/>
          <p:cNvSpPr>
            <a:spLocks/>
          </p:cNvSpPr>
          <p:nvPr/>
        </p:nvSpPr>
        <p:spPr bwMode="auto">
          <a:xfrm>
            <a:off x="6977063" y="3541713"/>
            <a:ext cx="26988" cy="206375"/>
          </a:xfrm>
          <a:custGeom>
            <a:avLst/>
            <a:gdLst>
              <a:gd name="T0" fmla="*/ 33 w 33"/>
              <a:gd name="T1" fmla="*/ 0 h 259"/>
              <a:gd name="T2" fmla="*/ 13 w 33"/>
              <a:gd name="T3" fmla="*/ 129 h 259"/>
              <a:gd name="T4" fmla="*/ 0 w 33"/>
              <a:gd name="T5" fmla="*/ 259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3" h="259">
                <a:moveTo>
                  <a:pt x="33" y="0"/>
                </a:moveTo>
                <a:lnTo>
                  <a:pt x="13" y="129"/>
                </a:lnTo>
                <a:lnTo>
                  <a:pt x="0" y="259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9"/>
          <p:cNvSpPr>
            <a:spLocks/>
          </p:cNvSpPr>
          <p:nvPr/>
        </p:nvSpPr>
        <p:spPr bwMode="auto">
          <a:xfrm>
            <a:off x="7137400" y="2940050"/>
            <a:ext cx="87313" cy="139700"/>
          </a:xfrm>
          <a:custGeom>
            <a:avLst/>
            <a:gdLst>
              <a:gd name="T0" fmla="*/ 0 w 111"/>
              <a:gd name="T1" fmla="*/ 147 h 175"/>
              <a:gd name="T2" fmla="*/ 54 w 111"/>
              <a:gd name="T3" fmla="*/ 175 h 175"/>
              <a:gd name="T4" fmla="*/ 111 w 111"/>
              <a:gd name="T5" fmla="*/ 0 h 175"/>
              <a:gd name="T6" fmla="*/ 0 w 111"/>
              <a:gd name="T7" fmla="*/ 147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1" h="175">
                <a:moveTo>
                  <a:pt x="0" y="147"/>
                </a:moveTo>
                <a:lnTo>
                  <a:pt x="54" y="175"/>
                </a:lnTo>
                <a:lnTo>
                  <a:pt x="111" y="0"/>
                </a:lnTo>
                <a:lnTo>
                  <a:pt x="0" y="14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0"/>
          <p:cNvSpPr>
            <a:spLocks/>
          </p:cNvSpPr>
          <p:nvPr/>
        </p:nvSpPr>
        <p:spPr bwMode="auto">
          <a:xfrm>
            <a:off x="6953250" y="3746500"/>
            <a:ext cx="47625" cy="146050"/>
          </a:xfrm>
          <a:custGeom>
            <a:avLst/>
            <a:gdLst>
              <a:gd name="T0" fmla="*/ 59 w 59"/>
              <a:gd name="T1" fmla="*/ 3 h 184"/>
              <a:gd name="T2" fmla="*/ 0 w 59"/>
              <a:gd name="T3" fmla="*/ 0 h 184"/>
              <a:gd name="T4" fmla="*/ 23 w 59"/>
              <a:gd name="T5" fmla="*/ 184 h 184"/>
              <a:gd name="T6" fmla="*/ 59 w 59"/>
              <a:gd name="T7" fmla="*/ 3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" h="184">
                <a:moveTo>
                  <a:pt x="59" y="3"/>
                </a:moveTo>
                <a:lnTo>
                  <a:pt x="0" y="0"/>
                </a:lnTo>
                <a:lnTo>
                  <a:pt x="23" y="184"/>
                </a:lnTo>
                <a:lnTo>
                  <a:pt x="59" y="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31"/>
          <p:cNvSpPr>
            <a:spLocks noChangeArrowheads="1"/>
          </p:cNvSpPr>
          <p:nvPr/>
        </p:nvSpPr>
        <p:spPr bwMode="auto">
          <a:xfrm rot="17100000">
            <a:off x="6842125" y="3213100"/>
            <a:ext cx="396875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30°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Freeform 32"/>
          <p:cNvSpPr>
            <a:spLocks/>
          </p:cNvSpPr>
          <p:nvPr/>
        </p:nvSpPr>
        <p:spPr bwMode="auto">
          <a:xfrm>
            <a:off x="8470900" y="2268538"/>
            <a:ext cx="46038" cy="138113"/>
          </a:xfrm>
          <a:custGeom>
            <a:avLst/>
            <a:gdLst>
              <a:gd name="T0" fmla="*/ 0 w 57"/>
              <a:gd name="T1" fmla="*/ 172 h 172"/>
              <a:gd name="T2" fmla="*/ 23 w 57"/>
              <a:gd name="T3" fmla="*/ 117 h 172"/>
              <a:gd name="T4" fmla="*/ 42 w 57"/>
              <a:gd name="T5" fmla="*/ 58 h 172"/>
              <a:gd name="T6" fmla="*/ 57 w 57"/>
              <a:gd name="T7" fmla="*/ 0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" h="172">
                <a:moveTo>
                  <a:pt x="0" y="172"/>
                </a:moveTo>
                <a:lnTo>
                  <a:pt x="23" y="117"/>
                </a:lnTo>
                <a:lnTo>
                  <a:pt x="42" y="58"/>
                </a:lnTo>
                <a:lnTo>
                  <a:pt x="57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3"/>
          <p:cNvSpPr>
            <a:spLocks/>
          </p:cNvSpPr>
          <p:nvPr/>
        </p:nvSpPr>
        <p:spPr bwMode="auto">
          <a:xfrm>
            <a:off x="8248650" y="1574800"/>
            <a:ext cx="107950" cy="95250"/>
          </a:xfrm>
          <a:custGeom>
            <a:avLst/>
            <a:gdLst>
              <a:gd name="T0" fmla="*/ 136 w 136"/>
              <a:gd name="T1" fmla="*/ 121 h 121"/>
              <a:gd name="T2" fmla="*/ 94 w 136"/>
              <a:gd name="T3" fmla="*/ 77 h 121"/>
              <a:gd name="T4" fmla="*/ 49 w 136"/>
              <a:gd name="T5" fmla="*/ 36 h 121"/>
              <a:gd name="T6" fmla="*/ 0 w 136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6" h="121">
                <a:moveTo>
                  <a:pt x="136" y="121"/>
                </a:moveTo>
                <a:lnTo>
                  <a:pt x="94" y="77"/>
                </a:lnTo>
                <a:lnTo>
                  <a:pt x="49" y="36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4"/>
          <p:cNvSpPr>
            <a:spLocks/>
          </p:cNvSpPr>
          <p:nvPr/>
        </p:nvSpPr>
        <p:spPr bwMode="auto">
          <a:xfrm>
            <a:off x="8493125" y="2125663"/>
            <a:ext cx="47625" cy="146050"/>
          </a:xfrm>
          <a:custGeom>
            <a:avLst/>
            <a:gdLst>
              <a:gd name="T0" fmla="*/ 0 w 60"/>
              <a:gd name="T1" fmla="*/ 178 h 184"/>
              <a:gd name="T2" fmla="*/ 60 w 60"/>
              <a:gd name="T3" fmla="*/ 184 h 184"/>
              <a:gd name="T4" fmla="*/ 49 w 60"/>
              <a:gd name="T5" fmla="*/ 0 h 184"/>
              <a:gd name="T6" fmla="*/ 0 w 60"/>
              <a:gd name="T7" fmla="*/ 17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" h="184">
                <a:moveTo>
                  <a:pt x="0" y="178"/>
                </a:moveTo>
                <a:lnTo>
                  <a:pt x="60" y="184"/>
                </a:lnTo>
                <a:lnTo>
                  <a:pt x="49" y="0"/>
                </a:lnTo>
                <a:lnTo>
                  <a:pt x="0" y="17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35"/>
          <p:cNvSpPr>
            <a:spLocks/>
          </p:cNvSpPr>
          <p:nvPr/>
        </p:nvSpPr>
        <p:spPr bwMode="auto">
          <a:xfrm>
            <a:off x="8337550" y="1655763"/>
            <a:ext cx="103188" cy="131763"/>
          </a:xfrm>
          <a:custGeom>
            <a:avLst/>
            <a:gdLst>
              <a:gd name="T0" fmla="*/ 49 w 132"/>
              <a:gd name="T1" fmla="*/ 0 h 164"/>
              <a:gd name="T2" fmla="*/ 0 w 132"/>
              <a:gd name="T3" fmla="*/ 35 h 164"/>
              <a:gd name="T4" fmla="*/ 132 w 132"/>
              <a:gd name="T5" fmla="*/ 164 h 164"/>
              <a:gd name="T6" fmla="*/ 49 w 132"/>
              <a:gd name="T7" fmla="*/ 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2" h="164">
                <a:moveTo>
                  <a:pt x="49" y="0"/>
                </a:moveTo>
                <a:lnTo>
                  <a:pt x="0" y="35"/>
                </a:lnTo>
                <a:lnTo>
                  <a:pt x="132" y="164"/>
                </a:lnTo>
                <a:lnTo>
                  <a:pt x="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36"/>
          <p:cNvSpPr>
            <a:spLocks noChangeArrowheads="1"/>
          </p:cNvSpPr>
          <p:nvPr/>
        </p:nvSpPr>
        <p:spPr bwMode="auto">
          <a:xfrm rot="4500000">
            <a:off x="8326437" y="1858963"/>
            <a:ext cx="396875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30°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 flipH="1">
            <a:off x="9091613" y="1570038"/>
            <a:ext cx="41275" cy="635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38"/>
          <p:cNvSpPr>
            <a:spLocks noChangeShapeType="1"/>
          </p:cNvSpPr>
          <p:nvPr/>
        </p:nvSpPr>
        <p:spPr bwMode="auto">
          <a:xfrm flipH="1">
            <a:off x="8963025" y="1908175"/>
            <a:ext cx="14288" cy="746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39"/>
          <p:cNvSpPr>
            <a:spLocks/>
          </p:cNvSpPr>
          <p:nvPr/>
        </p:nvSpPr>
        <p:spPr bwMode="auto">
          <a:xfrm>
            <a:off x="9113838" y="1460500"/>
            <a:ext cx="112713" cy="125413"/>
          </a:xfrm>
          <a:custGeom>
            <a:avLst/>
            <a:gdLst>
              <a:gd name="T0" fmla="*/ 0 w 141"/>
              <a:gd name="T1" fmla="*/ 118 h 157"/>
              <a:gd name="T2" fmla="*/ 45 w 141"/>
              <a:gd name="T3" fmla="*/ 157 h 157"/>
              <a:gd name="T4" fmla="*/ 141 w 141"/>
              <a:gd name="T5" fmla="*/ 0 h 157"/>
              <a:gd name="T6" fmla="*/ 0 w 141"/>
              <a:gd name="T7" fmla="*/ 118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" h="157">
                <a:moveTo>
                  <a:pt x="0" y="118"/>
                </a:moveTo>
                <a:lnTo>
                  <a:pt x="45" y="157"/>
                </a:lnTo>
                <a:lnTo>
                  <a:pt x="141" y="0"/>
                </a:lnTo>
                <a:lnTo>
                  <a:pt x="0" y="1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40"/>
          <p:cNvSpPr>
            <a:spLocks/>
          </p:cNvSpPr>
          <p:nvPr/>
        </p:nvSpPr>
        <p:spPr bwMode="auto">
          <a:xfrm>
            <a:off x="8937625" y="1981200"/>
            <a:ext cx="47625" cy="144463"/>
          </a:xfrm>
          <a:custGeom>
            <a:avLst/>
            <a:gdLst>
              <a:gd name="T0" fmla="*/ 60 w 60"/>
              <a:gd name="T1" fmla="*/ 4 h 183"/>
              <a:gd name="T2" fmla="*/ 0 w 60"/>
              <a:gd name="T3" fmla="*/ 0 h 183"/>
              <a:gd name="T4" fmla="*/ 17 w 60"/>
              <a:gd name="T5" fmla="*/ 183 h 183"/>
              <a:gd name="T6" fmla="*/ 60 w 60"/>
              <a:gd name="T7" fmla="*/ 4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" h="183">
                <a:moveTo>
                  <a:pt x="60" y="4"/>
                </a:moveTo>
                <a:lnTo>
                  <a:pt x="0" y="0"/>
                </a:lnTo>
                <a:lnTo>
                  <a:pt x="17" y="183"/>
                </a:lnTo>
                <a:lnTo>
                  <a:pt x="60" y="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41"/>
          <p:cNvSpPr>
            <a:spLocks noChangeArrowheads="1"/>
          </p:cNvSpPr>
          <p:nvPr/>
        </p:nvSpPr>
        <p:spPr bwMode="auto">
          <a:xfrm rot="17520000">
            <a:off x="8836025" y="1579563"/>
            <a:ext cx="396875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45°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24500" y="2895084"/>
            <a:ext cx="36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581610" y="1836705"/>
            <a:ext cx="36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785620" y="1829013"/>
            <a:ext cx="36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779546" y="1247363"/>
            <a:ext cx="36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8729283" y="2599699"/>
            <a:ext cx="765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A, H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8599242" y="3525279"/>
            <a:ext cx="36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543796" y="2923548"/>
            <a:ext cx="36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8848602" y="824246"/>
            <a:ext cx="36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1101836" y="2423970"/>
            <a:ext cx="91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X-axis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683154" y="2415033"/>
            <a:ext cx="91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</a:t>
            </a:r>
            <a:r>
              <a:rPr lang="en-US" dirty="0" smtClean="0"/>
              <a:t>-axis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478457" y="5298559"/>
            <a:ext cx="91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</a:t>
            </a:r>
            <a:r>
              <a:rPr lang="en-US" dirty="0" smtClean="0"/>
              <a:t>-axis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7730" y="373487"/>
                <a:ext cx="5261456" cy="6739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The axes X, Y, and Z isometric axes and are inclined equally with one another, that is, 120</a:t>
                </a:r>
                <a:r>
                  <a:rPr lang="en-US" baseline="30000" dirty="0" smtClean="0"/>
                  <a:t>0 </a:t>
                </a:r>
                <a:r>
                  <a:rPr lang="en-US" dirty="0"/>
                  <a:t>.</a:t>
                </a: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The lines which are parallel to the axes are called isometric lines and those which are not parallel are called non-isometric lines.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 the figure alongside, lines BD and DC represent isometric lines, and lines BP and PC represent their true lengths respectively.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 triangle BDM,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Cos (30</a:t>
                </a:r>
                <a:r>
                  <a:rPr lang="en-US" baseline="30000" dirty="0" smtClean="0"/>
                  <a:t>0</a:t>
                </a:r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𝐵𝑀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𝐵𝐷</m:t>
                        </m:r>
                      </m:den>
                    </m:f>
                  </m:oMath>
                </a14:m>
                <a:endParaRPr lang="en-US" sz="20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 triangle BPM,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Cos </a:t>
                </a:r>
                <a:r>
                  <a:rPr lang="en-US" dirty="0" smtClean="0"/>
                  <a:t>(45</a:t>
                </a:r>
                <a:r>
                  <a:rPr lang="en-US" baseline="30000" dirty="0" smtClean="0"/>
                  <a:t>0</a:t>
                </a:r>
                <a:r>
                  <a:rPr lang="en-US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𝐵𝑀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We have,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r>
                  <a:rPr lang="en-US" sz="20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200" dirty="0"/>
                          <m:t>Cos</m:t>
                        </m:r>
                        <m:r>
                          <m:rPr>
                            <m:nor/>
                          </m:rPr>
                          <a:rPr lang="en-US" sz="3200" dirty="0"/>
                          <m:t> (450)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200" dirty="0"/>
                          <m:t>Cos</m:t>
                        </m:r>
                        <m:r>
                          <m:rPr>
                            <m:nor/>
                          </m:rPr>
                          <a:rPr lang="en-US" sz="3200" dirty="0"/>
                          <m:t> (300)</m:t>
                        </m:r>
                      </m:den>
                    </m:f>
                  </m:oMath>
                </a14:m>
                <a:r>
                  <a:rPr lang="en-US" sz="2000" dirty="0" smtClean="0"/>
                  <a:t> = </a:t>
                </a:r>
                <a:r>
                  <a:rPr lang="en-US" dirty="0" smtClean="0"/>
                  <a:t>0.816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Therefore,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𝑖𝑠𝑜𝑚𝑒𝑡𝑟𝑖𝑐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𝑙𝑒𝑛𝑔𝑡h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𝑙𝑒𝑛𝑔h</m:t>
                        </m:r>
                      </m:den>
                    </m:f>
                  </m:oMath>
                </a14:m>
                <a:r>
                  <a:rPr lang="en-US" sz="2000" dirty="0" smtClean="0"/>
                  <a:t> </a:t>
                </a:r>
                <a:r>
                  <a:rPr lang="en-US" dirty="0" smtClean="0"/>
                  <a:t>= 0.816 = 81.6%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Hence, isometric lines are 0.816 times the true length.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30" y="373487"/>
                <a:ext cx="5261456" cy="6739281"/>
              </a:xfrm>
              <a:prstGeom prst="rect">
                <a:avLst/>
              </a:prstGeom>
              <a:blipFill rotWithShape="0">
                <a:blip r:embed="rId2"/>
                <a:stretch>
                  <a:fillRect l="-695" t="-452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804377" y="2065936"/>
            <a:ext cx="40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0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5948363" y="4887913"/>
            <a:ext cx="4456113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 flipV="1">
            <a:off x="5948363" y="1133476"/>
            <a:ext cx="3749675" cy="3754438"/>
          </a:xfrm>
          <a:prstGeom prst="line">
            <a:avLst/>
          </a:prstGeom>
          <a:noFill/>
          <a:ln w="1905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 flipV="1">
            <a:off x="5948363" y="2392363"/>
            <a:ext cx="4316413" cy="2495550"/>
          </a:xfrm>
          <a:prstGeom prst="line">
            <a:avLst/>
          </a:prstGeom>
          <a:noFill/>
          <a:ln w="19050">
            <a:solidFill>
              <a:srgbClr val="00206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 flipH="1" flipV="1">
            <a:off x="6548438" y="3787776"/>
            <a:ext cx="249238" cy="2492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 flipH="1" flipV="1">
            <a:off x="7399338" y="2936876"/>
            <a:ext cx="247650" cy="2492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H="1" flipV="1">
            <a:off x="8248650" y="2085976"/>
            <a:ext cx="247650" cy="2492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 flipH="1" flipV="1">
            <a:off x="9097963" y="1236663"/>
            <a:ext cx="247650" cy="24765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>
            <a:off x="6797675" y="4037013"/>
            <a:ext cx="0" cy="3587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1"/>
          <p:cNvSpPr>
            <a:spLocks noChangeShapeType="1"/>
          </p:cNvSpPr>
          <p:nvPr/>
        </p:nvSpPr>
        <p:spPr bwMode="auto">
          <a:xfrm>
            <a:off x="7646988" y="3186113"/>
            <a:ext cx="0" cy="719138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2"/>
          <p:cNvSpPr>
            <a:spLocks noChangeShapeType="1"/>
          </p:cNvSpPr>
          <p:nvPr/>
        </p:nvSpPr>
        <p:spPr bwMode="auto">
          <a:xfrm>
            <a:off x="8496300" y="2335213"/>
            <a:ext cx="0" cy="1079500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3"/>
          <p:cNvSpPr>
            <a:spLocks noChangeShapeType="1"/>
          </p:cNvSpPr>
          <p:nvPr/>
        </p:nvSpPr>
        <p:spPr bwMode="auto">
          <a:xfrm>
            <a:off x="9345613" y="1484313"/>
            <a:ext cx="0" cy="1438275"/>
          </a:xfrm>
          <a:prstGeom prst="line">
            <a:avLst/>
          </a:pr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34"/>
          <p:cNvSpPr>
            <a:spLocks noChangeShapeType="1"/>
          </p:cNvSpPr>
          <p:nvPr/>
        </p:nvSpPr>
        <p:spPr bwMode="auto">
          <a:xfrm flipH="1" flipV="1">
            <a:off x="6710363" y="4243388"/>
            <a:ext cx="87313" cy="1524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35"/>
          <p:cNvSpPr>
            <a:spLocks noChangeShapeType="1"/>
          </p:cNvSpPr>
          <p:nvPr/>
        </p:nvSpPr>
        <p:spPr bwMode="auto">
          <a:xfrm flipH="1" flipV="1">
            <a:off x="7559675" y="3752851"/>
            <a:ext cx="87313" cy="1524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6"/>
          <p:cNvSpPr>
            <a:spLocks noChangeShapeType="1"/>
          </p:cNvSpPr>
          <p:nvPr/>
        </p:nvSpPr>
        <p:spPr bwMode="auto">
          <a:xfrm flipH="1" flipV="1">
            <a:off x="8408988" y="3260726"/>
            <a:ext cx="87313" cy="1539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 flipH="1" flipV="1">
            <a:off x="9258300" y="2770188"/>
            <a:ext cx="87313" cy="1524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39"/>
          <p:cNvSpPr>
            <a:spLocks/>
          </p:cNvSpPr>
          <p:nvPr/>
        </p:nvSpPr>
        <p:spPr bwMode="auto">
          <a:xfrm>
            <a:off x="10666413" y="3803651"/>
            <a:ext cx="120650" cy="908050"/>
          </a:xfrm>
          <a:custGeom>
            <a:avLst/>
            <a:gdLst>
              <a:gd name="T0" fmla="*/ 302 w 302"/>
              <a:gd name="T1" fmla="*/ 2288 h 2288"/>
              <a:gd name="T2" fmla="*/ 292 w 302"/>
              <a:gd name="T3" fmla="*/ 2078 h 2288"/>
              <a:gd name="T4" fmla="*/ 279 w 302"/>
              <a:gd name="T5" fmla="*/ 1868 h 2288"/>
              <a:gd name="T6" fmla="*/ 262 w 302"/>
              <a:gd name="T7" fmla="*/ 1658 h 2288"/>
              <a:gd name="T8" fmla="*/ 242 w 302"/>
              <a:gd name="T9" fmla="*/ 1450 h 2288"/>
              <a:gd name="T10" fmla="*/ 218 w 302"/>
              <a:gd name="T11" fmla="*/ 1241 h 2288"/>
              <a:gd name="T12" fmla="*/ 191 w 302"/>
              <a:gd name="T13" fmla="*/ 1033 h 2288"/>
              <a:gd name="T14" fmla="*/ 160 w 302"/>
              <a:gd name="T15" fmla="*/ 825 h 2288"/>
              <a:gd name="T16" fmla="*/ 125 w 302"/>
              <a:gd name="T17" fmla="*/ 618 h 2288"/>
              <a:gd name="T18" fmla="*/ 87 w 302"/>
              <a:gd name="T19" fmla="*/ 411 h 2288"/>
              <a:gd name="T20" fmla="*/ 45 w 302"/>
              <a:gd name="T21" fmla="*/ 205 h 2288"/>
              <a:gd name="T22" fmla="*/ 0 w 302"/>
              <a:gd name="T23" fmla="*/ 0 h 2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02" h="2288">
                <a:moveTo>
                  <a:pt x="302" y="2288"/>
                </a:moveTo>
                <a:lnTo>
                  <a:pt x="292" y="2078"/>
                </a:lnTo>
                <a:lnTo>
                  <a:pt x="279" y="1868"/>
                </a:lnTo>
                <a:lnTo>
                  <a:pt x="262" y="1658"/>
                </a:lnTo>
                <a:lnTo>
                  <a:pt x="242" y="1450"/>
                </a:lnTo>
                <a:lnTo>
                  <a:pt x="218" y="1241"/>
                </a:lnTo>
                <a:lnTo>
                  <a:pt x="191" y="1033"/>
                </a:lnTo>
                <a:lnTo>
                  <a:pt x="160" y="825"/>
                </a:lnTo>
                <a:lnTo>
                  <a:pt x="125" y="618"/>
                </a:lnTo>
                <a:lnTo>
                  <a:pt x="87" y="411"/>
                </a:lnTo>
                <a:lnTo>
                  <a:pt x="45" y="205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40"/>
          <p:cNvSpPr>
            <a:spLocks/>
          </p:cNvSpPr>
          <p:nvPr/>
        </p:nvSpPr>
        <p:spPr bwMode="auto">
          <a:xfrm>
            <a:off x="10225088" y="2617788"/>
            <a:ext cx="350838" cy="846138"/>
          </a:xfrm>
          <a:custGeom>
            <a:avLst/>
            <a:gdLst>
              <a:gd name="T0" fmla="*/ 882 w 882"/>
              <a:gd name="T1" fmla="*/ 2132 h 2132"/>
              <a:gd name="T2" fmla="*/ 818 w 882"/>
              <a:gd name="T3" fmla="*/ 1932 h 2132"/>
              <a:gd name="T4" fmla="*/ 752 w 882"/>
              <a:gd name="T5" fmla="*/ 1733 h 2132"/>
              <a:gd name="T6" fmla="*/ 682 w 882"/>
              <a:gd name="T7" fmla="*/ 1535 h 2132"/>
              <a:gd name="T8" fmla="*/ 609 w 882"/>
              <a:gd name="T9" fmla="*/ 1338 h 2132"/>
              <a:gd name="T10" fmla="*/ 532 w 882"/>
              <a:gd name="T11" fmla="*/ 1142 h 2132"/>
              <a:gd name="T12" fmla="*/ 451 w 882"/>
              <a:gd name="T13" fmla="*/ 948 h 2132"/>
              <a:gd name="T14" fmla="*/ 367 w 882"/>
              <a:gd name="T15" fmla="*/ 756 h 2132"/>
              <a:gd name="T16" fmla="*/ 280 w 882"/>
              <a:gd name="T17" fmla="*/ 564 h 2132"/>
              <a:gd name="T18" fmla="*/ 190 w 882"/>
              <a:gd name="T19" fmla="*/ 375 h 2132"/>
              <a:gd name="T20" fmla="*/ 97 w 882"/>
              <a:gd name="T21" fmla="*/ 187 h 2132"/>
              <a:gd name="T22" fmla="*/ 0 w 882"/>
              <a:gd name="T23" fmla="*/ 0 h 2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82" h="2132">
                <a:moveTo>
                  <a:pt x="882" y="2132"/>
                </a:moveTo>
                <a:lnTo>
                  <a:pt x="818" y="1932"/>
                </a:lnTo>
                <a:lnTo>
                  <a:pt x="752" y="1733"/>
                </a:lnTo>
                <a:lnTo>
                  <a:pt x="682" y="1535"/>
                </a:lnTo>
                <a:lnTo>
                  <a:pt x="609" y="1338"/>
                </a:lnTo>
                <a:lnTo>
                  <a:pt x="532" y="1142"/>
                </a:lnTo>
                <a:lnTo>
                  <a:pt x="451" y="948"/>
                </a:lnTo>
                <a:lnTo>
                  <a:pt x="367" y="756"/>
                </a:lnTo>
                <a:lnTo>
                  <a:pt x="280" y="564"/>
                </a:lnTo>
                <a:lnTo>
                  <a:pt x="190" y="375"/>
                </a:lnTo>
                <a:lnTo>
                  <a:pt x="97" y="187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41"/>
          <p:cNvSpPr>
            <a:spLocks/>
          </p:cNvSpPr>
          <p:nvPr/>
        </p:nvSpPr>
        <p:spPr bwMode="auto">
          <a:xfrm>
            <a:off x="10756900" y="4710113"/>
            <a:ext cx="58738" cy="177800"/>
          </a:xfrm>
          <a:custGeom>
            <a:avLst/>
            <a:gdLst>
              <a:gd name="T0" fmla="*/ 147 w 147"/>
              <a:gd name="T1" fmla="*/ 0 h 445"/>
              <a:gd name="T2" fmla="*/ 0 w 147"/>
              <a:gd name="T3" fmla="*/ 3 h 445"/>
              <a:gd name="T4" fmla="*/ 82 w 147"/>
              <a:gd name="T5" fmla="*/ 445 h 445"/>
              <a:gd name="T6" fmla="*/ 147 w 147"/>
              <a:gd name="T7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7" h="445">
                <a:moveTo>
                  <a:pt x="147" y="0"/>
                </a:moveTo>
                <a:lnTo>
                  <a:pt x="0" y="3"/>
                </a:lnTo>
                <a:lnTo>
                  <a:pt x="82" y="445"/>
                </a:lnTo>
                <a:lnTo>
                  <a:pt x="14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42"/>
          <p:cNvSpPr>
            <a:spLocks/>
          </p:cNvSpPr>
          <p:nvPr/>
        </p:nvSpPr>
        <p:spPr bwMode="auto">
          <a:xfrm>
            <a:off x="10140950" y="2462213"/>
            <a:ext cx="111125" cy="168275"/>
          </a:xfrm>
          <a:custGeom>
            <a:avLst/>
            <a:gdLst>
              <a:gd name="T0" fmla="*/ 149 w 279"/>
              <a:gd name="T1" fmla="*/ 424 h 424"/>
              <a:gd name="T2" fmla="*/ 279 w 279"/>
              <a:gd name="T3" fmla="*/ 353 h 424"/>
              <a:gd name="T4" fmla="*/ 0 w 279"/>
              <a:gd name="T5" fmla="*/ 0 h 424"/>
              <a:gd name="T6" fmla="*/ 149 w 279"/>
              <a:gd name="T7" fmla="*/ 424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9" h="424">
                <a:moveTo>
                  <a:pt x="149" y="424"/>
                </a:moveTo>
                <a:lnTo>
                  <a:pt x="279" y="353"/>
                </a:lnTo>
                <a:lnTo>
                  <a:pt x="0" y="0"/>
                </a:lnTo>
                <a:lnTo>
                  <a:pt x="149" y="4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43"/>
          <p:cNvSpPr>
            <a:spLocks noChangeArrowheads="1"/>
          </p:cNvSpPr>
          <p:nvPr/>
        </p:nvSpPr>
        <p:spPr bwMode="auto">
          <a:xfrm rot="4500000">
            <a:off x="10394950" y="3524250"/>
            <a:ext cx="4968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30°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Line 45"/>
          <p:cNvSpPr>
            <a:spLocks noChangeShapeType="1"/>
          </p:cNvSpPr>
          <p:nvPr/>
        </p:nvSpPr>
        <p:spPr bwMode="auto">
          <a:xfrm>
            <a:off x="10400507" y="4887913"/>
            <a:ext cx="1093788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46"/>
          <p:cNvSpPr>
            <a:spLocks noChangeShapeType="1"/>
          </p:cNvSpPr>
          <p:nvPr/>
        </p:nvSpPr>
        <p:spPr bwMode="auto">
          <a:xfrm flipV="1">
            <a:off x="9699625" y="957263"/>
            <a:ext cx="173038" cy="173038"/>
          </a:xfrm>
          <a:prstGeom prst="line">
            <a:avLst/>
          </a:prstGeom>
          <a:noFill/>
          <a:ln w="1905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47"/>
          <p:cNvSpPr>
            <a:spLocks/>
          </p:cNvSpPr>
          <p:nvPr/>
        </p:nvSpPr>
        <p:spPr bwMode="auto">
          <a:xfrm>
            <a:off x="11136313" y="2930526"/>
            <a:ext cx="354013" cy="1781175"/>
          </a:xfrm>
          <a:custGeom>
            <a:avLst/>
            <a:gdLst>
              <a:gd name="T0" fmla="*/ 889 w 889"/>
              <a:gd name="T1" fmla="*/ 4489 h 4489"/>
              <a:gd name="T2" fmla="*/ 882 w 889"/>
              <a:gd name="T3" fmla="*/ 4280 h 4489"/>
              <a:gd name="T4" fmla="*/ 871 w 889"/>
              <a:gd name="T5" fmla="*/ 4071 h 4489"/>
              <a:gd name="T6" fmla="*/ 856 w 889"/>
              <a:gd name="T7" fmla="*/ 3863 h 4489"/>
              <a:gd name="T8" fmla="*/ 838 w 889"/>
              <a:gd name="T9" fmla="*/ 3655 h 4489"/>
              <a:gd name="T10" fmla="*/ 818 w 889"/>
              <a:gd name="T11" fmla="*/ 3447 h 4489"/>
              <a:gd name="T12" fmla="*/ 795 w 889"/>
              <a:gd name="T13" fmla="*/ 3239 h 4489"/>
              <a:gd name="T14" fmla="*/ 767 w 889"/>
              <a:gd name="T15" fmla="*/ 3032 h 4489"/>
              <a:gd name="T16" fmla="*/ 737 w 889"/>
              <a:gd name="T17" fmla="*/ 2825 h 4489"/>
              <a:gd name="T18" fmla="*/ 705 w 889"/>
              <a:gd name="T19" fmla="*/ 2618 h 4489"/>
              <a:gd name="T20" fmla="*/ 669 w 889"/>
              <a:gd name="T21" fmla="*/ 2413 h 4489"/>
              <a:gd name="T22" fmla="*/ 629 w 889"/>
              <a:gd name="T23" fmla="*/ 2207 h 4489"/>
              <a:gd name="T24" fmla="*/ 587 w 889"/>
              <a:gd name="T25" fmla="*/ 2003 h 4489"/>
              <a:gd name="T26" fmla="*/ 542 w 889"/>
              <a:gd name="T27" fmla="*/ 1798 h 4489"/>
              <a:gd name="T28" fmla="*/ 493 w 889"/>
              <a:gd name="T29" fmla="*/ 1595 h 4489"/>
              <a:gd name="T30" fmla="*/ 442 w 889"/>
              <a:gd name="T31" fmla="*/ 1393 h 4489"/>
              <a:gd name="T32" fmla="*/ 389 w 889"/>
              <a:gd name="T33" fmla="*/ 1191 h 4489"/>
              <a:gd name="T34" fmla="*/ 331 w 889"/>
              <a:gd name="T35" fmla="*/ 991 h 4489"/>
              <a:gd name="T36" fmla="*/ 270 w 889"/>
              <a:gd name="T37" fmla="*/ 790 h 4489"/>
              <a:gd name="T38" fmla="*/ 207 w 889"/>
              <a:gd name="T39" fmla="*/ 591 h 4489"/>
              <a:gd name="T40" fmla="*/ 141 w 889"/>
              <a:gd name="T41" fmla="*/ 393 h 4489"/>
              <a:gd name="T42" fmla="*/ 72 w 889"/>
              <a:gd name="T43" fmla="*/ 196 h 4489"/>
              <a:gd name="T44" fmla="*/ 0 w 889"/>
              <a:gd name="T45" fmla="*/ 0 h 4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89" h="4489">
                <a:moveTo>
                  <a:pt x="889" y="4489"/>
                </a:moveTo>
                <a:lnTo>
                  <a:pt x="882" y="4280"/>
                </a:lnTo>
                <a:lnTo>
                  <a:pt x="871" y="4071"/>
                </a:lnTo>
                <a:lnTo>
                  <a:pt x="856" y="3863"/>
                </a:lnTo>
                <a:lnTo>
                  <a:pt x="838" y="3655"/>
                </a:lnTo>
                <a:lnTo>
                  <a:pt x="818" y="3447"/>
                </a:lnTo>
                <a:lnTo>
                  <a:pt x="795" y="3239"/>
                </a:lnTo>
                <a:lnTo>
                  <a:pt x="767" y="3032"/>
                </a:lnTo>
                <a:lnTo>
                  <a:pt x="737" y="2825"/>
                </a:lnTo>
                <a:lnTo>
                  <a:pt x="705" y="2618"/>
                </a:lnTo>
                <a:lnTo>
                  <a:pt x="669" y="2413"/>
                </a:lnTo>
                <a:lnTo>
                  <a:pt x="629" y="2207"/>
                </a:lnTo>
                <a:lnTo>
                  <a:pt x="587" y="2003"/>
                </a:lnTo>
                <a:lnTo>
                  <a:pt x="542" y="1798"/>
                </a:lnTo>
                <a:lnTo>
                  <a:pt x="493" y="1595"/>
                </a:lnTo>
                <a:lnTo>
                  <a:pt x="442" y="1393"/>
                </a:lnTo>
                <a:lnTo>
                  <a:pt x="389" y="1191"/>
                </a:lnTo>
                <a:lnTo>
                  <a:pt x="331" y="991"/>
                </a:lnTo>
                <a:lnTo>
                  <a:pt x="270" y="790"/>
                </a:lnTo>
                <a:lnTo>
                  <a:pt x="207" y="591"/>
                </a:lnTo>
                <a:lnTo>
                  <a:pt x="141" y="393"/>
                </a:lnTo>
                <a:lnTo>
                  <a:pt x="72" y="196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48"/>
          <p:cNvSpPr>
            <a:spLocks/>
          </p:cNvSpPr>
          <p:nvPr/>
        </p:nvSpPr>
        <p:spPr bwMode="auto">
          <a:xfrm>
            <a:off x="9990138" y="1087438"/>
            <a:ext cx="1009650" cy="1511300"/>
          </a:xfrm>
          <a:custGeom>
            <a:avLst/>
            <a:gdLst>
              <a:gd name="T0" fmla="*/ 2542 w 2542"/>
              <a:gd name="T1" fmla="*/ 3805 h 3805"/>
              <a:gd name="T2" fmla="*/ 2453 w 2542"/>
              <a:gd name="T3" fmla="*/ 3615 h 3805"/>
              <a:gd name="T4" fmla="*/ 2363 w 2542"/>
              <a:gd name="T5" fmla="*/ 3427 h 3805"/>
              <a:gd name="T6" fmla="*/ 2270 w 2542"/>
              <a:gd name="T7" fmla="*/ 3240 h 3805"/>
              <a:gd name="T8" fmla="*/ 2174 w 2542"/>
              <a:gd name="T9" fmla="*/ 3054 h 3805"/>
              <a:gd name="T10" fmla="*/ 2076 w 2542"/>
              <a:gd name="T11" fmla="*/ 2870 h 3805"/>
              <a:gd name="T12" fmla="*/ 1975 w 2542"/>
              <a:gd name="T13" fmla="*/ 2688 h 3805"/>
              <a:gd name="T14" fmla="*/ 1870 w 2542"/>
              <a:gd name="T15" fmla="*/ 2506 h 3805"/>
              <a:gd name="T16" fmla="*/ 1763 w 2542"/>
              <a:gd name="T17" fmla="*/ 2326 h 3805"/>
              <a:gd name="T18" fmla="*/ 1654 w 2542"/>
              <a:gd name="T19" fmla="*/ 2148 h 3805"/>
              <a:gd name="T20" fmla="*/ 1542 w 2542"/>
              <a:gd name="T21" fmla="*/ 1972 h 3805"/>
              <a:gd name="T22" fmla="*/ 1428 w 2542"/>
              <a:gd name="T23" fmla="*/ 1798 h 3805"/>
              <a:gd name="T24" fmla="*/ 1309 w 2542"/>
              <a:gd name="T25" fmla="*/ 1625 h 3805"/>
              <a:gd name="T26" fmla="*/ 1190 w 2542"/>
              <a:gd name="T27" fmla="*/ 1454 h 3805"/>
              <a:gd name="T28" fmla="*/ 1068 w 2542"/>
              <a:gd name="T29" fmla="*/ 1285 h 3805"/>
              <a:gd name="T30" fmla="*/ 943 w 2542"/>
              <a:gd name="T31" fmla="*/ 1118 h 3805"/>
              <a:gd name="T32" fmla="*/ 815 w 2542"/>
              <a:gd name="T33" fmla="*/ 952 h 3805"/>
              <a:gd name="T34" fmla="*/ 685 w 2542"/>
              <a:gd name="T35" fmla="*/ 789 h 3805"/>
              <a:gd name="T36" fmla="*/ 553 w 2542"/>
              <a:gd name="T37" fmla="*/ 627 h 3805"/>
              <a:gd name="T38" fmla="*/ 418 w 2542"/>
              <a:gd name="T39" fmla="*/ 467 h 3805"/>
              <a:gd name="T40" fmla="*/ 281 w 2542"/>
              <a:gd name="T41" fmla="*/ 309 h 3805"/>
              <a:gd name="T42" fmla="*/ 142 w 2542"/>
              <a:gd name="T43" fmla="*/ 153 h 3805"/>
              <a:gd name="T44" fmla="*/ 0 w 2542"/>
              <a:gd name="T45" fmla="*/ 0 h 3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542" h="3805">
                <a:moveTo>
                  <a:pt x="2542" y="3805"/>
                </a:moveTo>
                <a:lnTo>
                  <a:pt x="2453" y="3615"/>
                </a:lnTo>
                <a:lnTo>
                  <a:pt x="2363" y="3427"/>
                </a:lnTo>
                <a:lnTo>
                  <a:pt x="2270" y="3240"/>
                </a:lnTo>
                <a:lnTo>
                  <a:pt x="2174" y="3054"/>
                </a:lnTo>
                <a:lnTo>
                  <a:pt x="2076" y="2870"/>
                </a:lnTo>
                <a:lnTo>
                  <a:pt x="1975" y="2688"/>
                </a:lnTo>
                <a:lnTo>
                  <a:pt x="1870" y="2506"/>
                </a:lnTo>
                <a:lnTo>
                  <a:pt x="1763" y="2326"/>
                </a:lnTo>
                <a:lnTo>
                  <a:pt x="1654" y="2148"/>
                </a:lnTo>
                <a:lnTo>
                  <a:pt x="1542" y="1972"/>
                </a:lnTo>
                <a:lnTo>
                  <a:pt x="1428" y="1798"/>
                </a:lnTo>
                <a:lnTo>
                  <a:pt x="1309" y="1625"/>
                </a:lnTo>
                <a:lnTo>
                  <a:pt x="1190" y="1454"/>
                </a:lnTo>
                <a:lnTo>
                  <a:pt x="1068" y="1285"/>
                </a:lnTo>
                <a:lnTo>
                  <a:pt x="943" y="1118"/>
                </a:lnTo>
                <a:lnTo>
                  <a:pt x="815" y="952"/>
                </a:lnTo>
                <a:lnTo>
                  <a:pt x="685" y="789"/>
                </a:lnTo>
                <a:lnTo>
                  <a:pt x="553" y="627"/>
                </a:lnTo>
                <a:lnTo>
                  <a:pt x="418" y="467"/>
                </a:lnTo>
                <a:lnTo>
                  <a:pt x="281" y="309"/>
                </a:lnTo>
                <a:lnTo>
                  <a:pt x="142" y="153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49"/>
          <p:cNvSpPr>
            <a:spLocks/>
          </p:cNvSpPr>
          <p:nvPr/>
        </p:nvSpPr>
        <p:spPr bwMode="auto">
          <a:xfrm>
            <a:off x="11460163" y="4710113"/>
            <a:ext cx="58738" cy="177800"/>
          </a:xfrm>
          <a:custGeom>
            <a:avLst/>
            <a:gdLst>
              <a:gd name="T0" fmla="*/ 148 w 148"/>
              <a:gd name="T1" fmla="*/ 0 h 445"/>
              <a:gd name="T2" fmla="*/ 0 w 148"/>
              <a:gd name="T3" fmla="*/ 3 h 445"/>
              <a:gd name="T4" fmla="*/ 81 w 148"/>
              <a:gd name="T5" fmla="*/ 445 h 445"/>
              <a:gd name="T6" fmla="*/ 148 w 148"/>
              <a:gd name="T7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8" h="445">
                <a:moveTo>
                  <a:pt x="148" y="0"/>
                </a:moveTo>
                <a:lnTo>
                  <a:pt x="0" y="3"/>
                </a:lnTo>
                <a:lnTo>
                  <a:pt x="81" y="445"/>
                </a:lnTo>
                <a:lnTo>
                  <a:pt x="14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0"/>
          <p:cNvSpPr>
            <a:spLocks/>
          </p:cNvSpPr>
          <p:nvPr/>
        </p:nvSpPr>
        <p:spPr bwMode="auto">
          <a:xfrm>
            <a:off x="9867900" y="962026"/>
            <a:ext cx="144463" cy="146050"/>
          </a:xfrm>
          <a:custGeom>
            <a:avLst/>
            <a:gdLst>
              <a:gd name="T0" fmla="*/ 255 w 361"/>
              <a:gd name="T1" fmla="*/ 370 h 370"/>
              <a:gd name="T2" fmla="*/ 361 w 361"/>
              <a:gd name="T3" fmla="*/ 267 h 370"/>
              <a:gd name="T4" fmla="*/ 0 w 361"/>
              <a:gd name="T5" fmla="*/ 0 h 370"/>
              <a:gd name="T6" fmla="*/ 255 w 361"/>
              <a:gd name="T7" fmla="*/ 370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1" h="370">
                <a:moveTo>
                  <a:pt x="255" y="370"/>
                </a:moveTo>
                <a:lnTo>
                  <a:pt x="361" y="267"/>
                </a:lnTo>
                <a:lnTo>
                  <a:pt x="0" y="0"/>
                </a:lnTo>
                <a:lnTo>
                  <a:pt x="255" y="3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Rectangle 51"/>
          <p:cNvSpPr>
            <a:spLocks noChangeArrowheads="1"/>
          </p:cNvSpPr>
          <p:nvPr/>
        </p:nvSpPr>
        <p:spPr bwMode="auto">
          <a:xfrm rot="4020000">
            <a:off x="10852150" y="2654300"/>
            <a:ext cx="4968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45°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 rot="19177590">
            <a:off x="6233221" y="3437694"/>
            <a:ext cx="36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</a:t>
            </a:r>
            <a:endParaRPr lang="en-US" sz="2400" dirty="0"/>
          </a:p>
        </p:txBody>
      </p:sp>
      <p:sp>
        <p:nvSpPr>
          <p:cNvPr id="57" name="TextBox 56"/>
          <p:cNvSpPr txBox="1"/>
          <p:nvPr/>
        </p:nvSpPr>
        <p:spPr>
          <a:xfrm rot="19177590">
            <a:off x="7108664" y="2585761"/>
            <a:ext cx="36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</a:t>
            </a:r>
            <a:endParaRPr lang="en-US" sz="2400" dirty="0"/>
          </a:p>
        </p:txBody>
      </p:sp>
      <p:sp>
        <p:nvSpPr>
          <p:cNvPr id="58" name="TextBox 57"/>
          <p:cNvSpPr txBox="1"/>
          <p:nvPr/>
        </p:nvSpPr>
        <p:spPr>
          <a:xfrm rot="19177590">
            <a:off x="7932392" y="1733335"/>
            <a:ext cx="36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</a:t>
            </a:r>
            <a:endParaRPr lang="en-US" sz="2400" dirty="0"/>
          </a:p>
        </p:txBody>
      </p:sp>
      <p:sp>
        <p:nvSpPr>
          <p:cNvPr id="59" name="TextBox 58"/>
          <p:cNvSpPr txBox="1"/>
          <p:nvPr/>
        </p:nvSpPr>
        <p:spPr>
          <a:xfrm rot="19177590">
            <a:off x="8831263" y="884754"/>
            <a:ext cx="36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</a:t>
            </a:r>
            <a:endParaRPr lang="en-US" sz="2400" dirty="0"/>
          </a:p>
        </p:txBody>
      </p:sp>
      <p:sp>
        <p:nvSpPr>
          <p:cNvPr id="60" name="TextBox 59"/>
          <p:cNvSpPr txBox="1"/>
          <p:nvPr/>
        </p:nvSpPr>
        <p:spPr>
          <a:xfrm rot="19927104">
            <a:off x="6759812" y="4314500"/>
            <a:ext cx="36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</a:t>
            </a:r>
            <a:endParaRPr lang="en-US" sz="2400" dirty="0"/>
          </a:p>
        </p:txBody>
      </p:sp>
      <p:sp>
        <p:nvSpPr>
          <p:cNvPr id="61" name="TextBox 60"/>
          <p:cNvSpPr txBox="1"/>
          <p:nvPr/>
        </p:nvSpPr>
        <p:spPr>
          <a:xfrm rot="19927104">
            <a:off x="7585903" y="3876338"/>
            <a:ext cx="36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</a:t>
            </a:r>
            <a:endParaRPr lang="en-US" sz="2400" dirty="0"/>
          </a:p>
        </p:txBody>
      </p:sp>
      <p:sp>
        <p:nvSpPr>
          <p:cNvPr id="62" name="TextBox 61"/>
          <p:cNvSpPr txBox="1"/>
          <p:nvPr/>
        </p:nvSpPr>
        <p:spPr>
          <a:xfrm rot="19927104">
            <a:off x="8440219" y="3401368"/>
            <a:ext cx="36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</a:t>
            </a:r>
            <a:endParaRPr lang="en-US" sz="2400" dirty="0"/>
          </a:p>
        </p:txBody>
      </p:sp>
      <p:sp>
        <p:nvSpPr>
          <p:cNvPr id="63" name="TextBox 62"/>
          <p:cNvSpPr txBox="1"/>
          <p:nvPr/>
        </p:nvSpPr>
        <p:spPr>
          <a:xfrm rot="19927104">
            <a:off x="9316800" y="2918283"/>
            <a:ext cx="36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</a:t>
            </a:r>
            <a:endParaRPr lang="en-US" sz="2400" dirty="0"/>
          </a:p>
        </p:txBody>
      </p:sp>
      <p:sp>
        <p:nvSpPr>
          <p:cNvPr id="64" name="TextBox 63"/>
          <p:cNvSpPr txBox="1"/>
          <p:nvPr/>
        </p:nvSpPr>
        <p:spPr>
          <a:xfrm>
            <a:off x="158621" y="191600"/>
            <a:ext cx="9781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extent of reduction of an </a:t>
            </a:r>
            <a:r>
              <a:rPr lang="en-US" dirty="0" smtClean="0"/>
              <a:t>isometric </a:t>
            </a:r>
            <a:r>
              <a:rPr lang="en-US" dirty="0"/>
              <a:t>line can be easily found by construction of a diagram</a:t>
            </a:r>
          </a:p>
          <a:p>
            <a:r>
              <a:rPr lang="en-US" dirty="0"/>
              <a:t>called isometric scale.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5191432" y="5855110"/>
            <a:ext cx="2020261" cy="154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823200" y="5870574"/>
            <a:ext cx="204470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353664" y="5427556"/>
            <a:ext cx="169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True Scale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7997652" y="5433071"/>
            <a:ext cx="169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Isometric 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01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5" grpId="0" animBg="1"/>
      <p:bldP spid="46" grpId="0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71" grpId="0"/>
      <p:bldP spid="7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Isometric Drawing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742" y="1855122"/>
            <a:ext cx="5651090" cy="3336310"/>
          </a:xfrm>
        </p:spPr>
        <p:txBody>
          <a:bodyPr>
            <a:normAutofit/>
          </a:bodyPr>
          <a:lstStyle/>
          <a:p>
            <a:r>
              <a:rPr lang="en-US" sz="1800" dirty="0"/>
              <a:t>Drawing of objects are seldom drawn in true isometric projections, as the use of an isometric scale is inconvenient. Instead, a convenient method in </a:t>
            </a:r>
            <a:r>
              <a:rPr lang="en-US" sz="1800" dirty="0" smtClean="0"/>
              <a:t>which the foreshortening of lengths </a:t>
            </a:r>
            <a:r>
              <a:rPr lang="en-US" sz="1800" dirty="0"/>
              <a:t>is ignored and actual or true lengths are used to obtain the projections, called isometric drawing or isometric view is normally used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The isometric drawing </a:t>
            </a:r>
            <a:r>
              <a:rPr lang="en-US" sz="1800" dirty="0" smtClean="0"/>
              <a:t>of figure </a:t>
            </a:r>
            <a:r>
              <a:rPr lang="en-US" sz="1800" dirty="0"/>
              <a:t>is slightly larger (</a:t>
            </a:r>
            <a:r>
              <a:rPr lang="en-US" sz="1800" dirty="0" smtClean="0"/>
              <a:t>approximately </a:t>
            </a:r>
            <a:r>
              <a:rPr lang="en-US" sz="1800" dirty="0"/>
              <a:t>22%) than the isometric </a:t>
            </a:r>
            <a:r>
              <a:rPr lang="en-US" sz="1800" dirty="0" smtClean="0"/>
              <a:t>projection. As </a:t>
            </a:r>
            <a:r>
              <a:rPr lang="en-US" sz="1800" dirty="0"/>
              <a:t>the proportions are the same, the increased size does not affect the pictorial value of the representation and at the same time, it may be done quickly</a:t>
            </a:r>
            <a:r>
              <a:rPr lang="en-US" sz="1800" dirty="0" smtClean="0"/>
              <a:t>.</a:t>
            </a:r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311" y="1690688"/>
            <a:ext cx="5781489" cy="47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265" y="435689"/>
            <a:ext cx="10515600" cy="4623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General Rules for constructing isometric view/ drawing:</a:t>
            </a:r>
          </a:p>
          <a:p>
            <a:r>
              <a:rPr lang="en-US" sz="1800" dirty="0" smtClean="0"/>
              <a:t>Isometric lines are drawn using their true length.</a:t>
            </a:r>
          </a:p>
          <a:p>
            <a:r>
              <a:rPr lang="en-US" sz="1800" dirty="0" smtClean="0"/>
              <a:t>Non-isometric lines reduce according to the angle made by the line with the planes, so to draw the non-isometric lines their end points are located along the isometric lines (Either existing, or the lines are constructed).</a:t>
            </a:r>
          </a:p>
          <a:p>
            <a:r>
              <a:rPr lang="en-US" sz="1800" dirty="0" smtClean="0"/>
              <a:t>Circle and Sphere are constructed using special methods which are discussed later in the chapter.</a:t>
            </a:r>
          </a:p>
          <a:p>
            <a:r>
              <a:rPr lang="en-US" sz="1800" dirty="0" smtClean="0"/>
              <a:t>Hidden lines should not be drawn.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0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499" y="226729"/>
            <a:ext cx="4191000" cy="1325563"/>
          </a:xfrm>
        </p:spPr>
        <p:txBody>
          <a:bodyPr/>
          <a:lstStyle/>
          <a:p>
            <a:r>
              <a:rPr lang="en-US" dirty="0" smtClean="0"/>
              <a:t>Solved Examples: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401" y="1552292"/>
            <a:ext cx="8003197" cy="487051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Er. Bibek Magar ( bibek.magar@thc.tu.edu.np)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5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9736</TotalTime>
  <Words>1595</Words>
  <Application>Microsoft Office PowerPoint</Application>
  <PresentationFormat>Widescreen</PresentationFormat>
  <Paragraphs>258</Paragraphs>
  <Slides>38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Isometric Projection/ Drawing</vt:lpstr>
      <vt:lpstr>Types of Projections</vt:lpstr>
      <vt:lpstr>Isometric Projection</vt:lpstr>
      <vt:lpstr>PowerPoint Presentation</vt:lpstr>
      <vt:lpstr>PowerPoint Presentation</vt:lpstr>
      <vt:lpstr>PowerPoint Presentation</vt:lpstr>
      <vt:lpstr>Isometric Drawing</vt:lpstr>
      <vt:lpstr>PowerPoint Presentation</vt:lpstr>
      <vt:lpstr>Solved Examples: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Drawing a Circle in Isometric view</vt:lpstr>
      <vt:lpstr>Solved Examples: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Drawing a Sphere in Isometric Drawing</vt:lpstr>
      <vt:lpstr>Solved Examples: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477</cp:revision>
  <dcterms:created xsi:type="dcterms:W3CDTF">2022-06-08T03:31:28Z</dcterms:created>
  <dcterms:modified xsi:type="dcterms:W3CDTF">2023-08-31T14:58:01Z</dcterms:modified>
</cp:coreProperties>
</file>